
<file path=[Content_Types].xml><?xml version="1.0" encoding="utf-8"?>
<Types xmlns="http://schemas.openxmlformats.org/package/2006/content-types">
  <Default Extension="emf" ContentType="image/x-emf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sldIdLst>
    <p:sldId id="256" r:id="rId5"/>
    <p:sldId id="257" r:id="rId6"/>
    <p:sldId id="258" r:id="rId7"/>
    <p:sldId id="259" r:id="rId8"/>
    <p:sldId id="261" r:id="rId9"/>
    <p:sldId id="262" r:id="rId10"/>
    <p:sldId id="265" r:id="rId11"/>
    <p:sldId id="264" r:id="rId12"/>
    <p:sldId id="266" r:id="rId13"/>
  </p:sldIdLst>
  <p:sldSz cx="24384000" cy="13716000"/>
  <p:notesSz cx="19456400" cy="13716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70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2BCA12-61D4-4B4E-8E29-0B33BE796074}" v="48" dt="2023-06-07T13:37:13.76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636" y="78"/>
      </p:cViewPr>
      <p:guideLst>
        <p:guide orient="horz" pos="2880"/>
        <p:guide pos="270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ona Reardon-Rose" userId="34b8e398-fc03-4ac5-a11f-16009c256972" providerId="ADAL" clId="{382BCA12-61D4-4B4E-8E29-0B33BE796074}"/>
    <pc:docChg chg="undo redo custSel addSld delSld modSld sldOrd modMainMaster">
      <pc:chgData name="Fiona Reardon-Rose" userId="34b8e398-fc03-4ac5-a11f-16009c256972" providerId="ADAL" clId="{382BCA12-61D4-4B4E-8E29-0B33BE796074}" dt="2023-06-07T13:37:54.762" v="2088" actId="20577"/>
      <pc:docMkLst>
        <pc:docMk/>
      </pc:docMkLst>
      <pc:sldChg chg="modSp mod">
        <pc:chgData name="Fiona Reardon-Rose" userId="34b8e398-fc03-4ac5-a11f-16009c256972" providerId="ADAL" clId="{382BCA12-61D4-4B4E-8E29-0B33BE796074}" dt="2023-06-07T13:37:13.763" v="2087"/>
        <pc:sldMkLst>
          <pc:docMk/>
          <pc:sldMk cId="0" sldId="256"/>
        </pc:sldMkLst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6"/>
            <ac:spMk id="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6"/>
            <ac:spMk id="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6"/>
            <ac:spMk id="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6"/>
            <ac:spMk id="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6"/>
            <ac:spMk id="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6"/>
            <ac:spMk id="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6"/>
            <ac:spMk id="8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6"/>
            <ac:spMk id="9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6"/>
            <ac:spMk id="10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6"/>
            <ac:spMk id="11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6"/>
            <ac:spMk id="1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6"/>
            <ac:spMk id="1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6"/>
            <ac:spMk id="1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6"/>
            <ac:spMk id="1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6"/>
            <ac:spMk id="16" creationId="{00000000-0000-0000-0000-000000000000}"/>
          </ac:spMkLst>
        </pc:spChg>
      </pc:sldChg>
      <pc:sldChg chg="modSp mod">
        <pc:chgData name="Fiona Reardon-Rose" userId="34b8e398-fc03-4ac5-a11f-16009c256972" providerId="ADAL" clId="{382BCA12-61D4-4B4E-8E29-0B33BE796074}" dt="2023-06-07T13:37:13.763" v="2087"/>
        <pc:sldMkLst>
          <pc:docMk/>
          <pc:sldMk cId="0" sldId="257"/>
        </pc:sldMkLst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8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9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0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1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8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9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8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9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0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1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8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9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40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41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4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4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4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4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4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4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48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49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50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51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5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5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5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5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58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61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6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6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6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6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6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6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68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7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79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80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81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8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8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8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8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8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8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88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89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90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91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9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9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9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9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9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9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98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99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00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01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0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0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0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0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0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0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08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09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10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11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1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1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1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1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1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1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18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19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20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21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2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2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2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2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2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2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28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29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30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3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3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3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3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3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3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38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39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40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41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4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4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4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4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4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4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48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49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50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51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5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5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5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5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5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5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58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59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60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61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6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6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6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6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6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6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68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69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70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71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7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7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7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7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7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7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78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79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80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81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8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8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8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8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8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8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88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89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90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91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9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9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9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9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9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9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98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199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00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01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0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0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0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0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0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0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08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09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10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11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1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1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1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1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1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18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19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20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21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2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2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2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2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2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2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28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29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30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31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3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3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3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3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3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3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38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39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40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41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4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4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4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4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4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4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48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49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50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51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5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5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5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5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5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5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59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60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61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6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6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6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6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6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6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68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69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70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71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7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7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7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7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7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7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78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79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80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81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8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8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8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8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8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8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88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89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90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91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9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9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9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9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9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98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299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00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01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0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0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0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0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0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0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08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09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10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11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1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1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1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1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1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1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18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19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20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21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2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2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2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2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2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2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28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29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30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31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3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3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3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3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3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3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38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39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40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41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4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4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4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4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4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4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48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49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50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5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5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5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5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5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5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58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59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60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61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6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6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6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6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6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6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68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69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70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71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7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7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7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7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7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78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79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80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81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8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8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8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8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8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8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88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89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90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9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9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9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9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9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9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98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399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400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401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40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40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40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40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40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40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408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409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410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411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41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41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41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7"/>
            <ac:spMk id="415" creationId="{00000000-0000-0000-0000-000000000000}"/>
          </ac:spMkLst>
        </pc:spChg>
        <pc:grpChg chg="mod">
          <ac:chgData name="Fiona Reardon-Rose" userId="34b8e398-fc03-4ac5-a11f-16009c256972" providerId="ADAL" clId="{382BCA12-61D4-4B4E-8E29-0B33BE796074}" dt="2023-06-07T13:37:13.763" v="2087"/>
          <ac:grpSpMkLst>
            <pc:docMk/>
            <pc:sldMk cId="0" sldId="257"/>
            <ac:grpSpMk id="14" creationId="{00000000-0000-0000-0000-000000000000}"/>
          </ac:grpSpMkLst>
        </pc:grpChg>
        <pc:grpChg chg="mod">
          <ac:chgData name="Fiona Reardon-Rose" userId="34b8e398-fc03-4ac5-a11f-16009c256972" providerId="ADAL" clId="{382BCA12-61D4-4B4E-8E29-0B33BE796074}" dt="2023-06-07T13:37:13.763" v="2087"/>
          <ac:grpSpMkLst>
            <pc:docMk/>
            <pc:sldMk cId="0" sldId="257"/>
            <ac:grpSpMk id="20" creationId="{00000000-0000-0000-0000-000000000000}"/>
          </ac:grpSpMkLst>
        </pc:grpChg>
        <pc:picChg chg="mod">
          <ac:chgData name="Fiona Reardon-Rose" userId="34b8e398-fc03-4ac5-a11f-16009c256972" providerId="ADAL" clId="{382BCA12-61D4-4B4E-8E29-0B33BE796074}" dt="2023-06-07T13:37:13.763" v="2087"/>
          <ac:picMkLst>
            <pc:docMk/>
            <pc:sldMk cId="0" sldId="257"/>
            <ac:picMk id="21" creationId="{00000000-0000-0000-0000-000000000000}"/>
          </ac:picMkLst>
        </pc:picChg>
        <pc:picChg chg="mod">
          <ac:chgData name="Fiona Reardon-Rose" userId="34b8e398-fc03-4ac5-a11f-16009c256972" providerId="ADAL" clId="{382BCA12-61D4-4B4E-8E29-0B33BE796074}" dt="2023-06-07T13:37:13.763" v="2087"/>
          <ac:picMkLst>
            <pc:docMk/>
            <pc:sldMk cId="0" sldId="257"/>
            <ac:picMk id="22" creationId="{00000000-0000-0000-0000-000000000000}"/>
          </ac:picMkLst>
        </pc:picChg>
        <pc:picChg chg="mod">
          <ac:chgData name="Fiona Reardon-Rose" userId="34b8e398-fc03-4ac5-a11f-16009c256972" providerId="ADAL" clId="{382BCA12-61D4-4B4E-8E29-0B33BE796074}" dt="2023-06-07T13:37:13.763" v="2087"/>
          <ac:picMkLst>
            <pc:docMk/>
            <pc:sldMk cId="0" sldId="257"/>
            <ac:picMk id="23" creationId="{00000000-0000-0000-0000-000000000000}"/>
          </ac:picMkLst>
        </pc:picChg>
        <pc:picChg chg="mod">
          <ac:chgData name="Fiona Reardon-Rose" userId="34b8e398-fc03-4ac5-a11f-16009c256972" providerId="ADAL" clId="{382BCA12-61D4-4B4E-8E29-0B33BE796074}" dt="2023-06-07T13:37:13.763" v="2087"/>
          <ac:picMkLst>
            <pc:docMk/>
            <pc:sldMk cId="0" sldId="257"/>
            <ac:picMk id="24" creationId="{00000000-0000-0000-0000-000000000000}"/>
          </ac:picMkLst>
        </pc:picChg>
        <pc:picChg chg="mod">
          <ac:chgData name="Fiona Reardon-Rose" userId="34b8e398-fc03-4ac5-a11f-16009c256972" providerId="ADAL" clId="{382BCA12-61D4-4B4E-8E29-0B33BE796074}" dt="2023-06-07T13:37:13.763" v="2087"/>
          <ac:picMkLst>
            <pc:docMk/>
            <pc:sldMk cId="0" sldId="257"/>
            <ac:picMk id="56" creationId="{00000000-0000-0000-0000-000000000000}"/>
          </ac:picMkLst>
        </pc:picChg>
        <pc:picChg chg="mod">
          <ac:chgData name="Fiona Reardon-Rose" userId="34b8e398-fc03-4ac5-a11f-16009c256972" providerId="ADAL" clId="{382BCA12-61D4-4B4E-8E29-0B33BE796074}" dt="2023-06-07T13:37:13.763" v="2087"/>
          <ac:picMkLst>
            <pc:docMk/>
            <pc:sldMk cId="0" sldId="257"/>
            <ac:picMk id="57" creationId="{00000000-0000-0000-0000-000000000000}"/>
          </ac:picMkLst>
        </pc:picChg>
        <pc:picChg chg="mod">
          <ac:chgData name="Fiona Reardon-Rose" userId="34b8e398-fc03-4ac5-a11f-16009c256972" providerId="ADAL" clId="{382BCA12-61D4-4B4E-8E29-0B33BE796074}" dt="2023-06-07T13:37:13.763" v="2087"/>
          <ac:picMkLst>
            <pc:docMk/>
            <pc:sldMk cId="0" sldId="257"/>
            <ac:picMk id="59" creationId="{00000000-0000-0000-0000-000000000000}"/>
          </ac:picMkLst>
        </pc:picChg>
        <pc:picChg chg="mod">
          <ac:chgData name="Fiona Reardon-Rose" userId="34b8e398-fc03-4ac5-a11f-16009c256972" providerId="ADAL" clId="{382BCA12-61D4-4B4E-8E29-0B33BE796074}" dt="2023-06-07T13:37:13.763" v="2087"/>
          <ac:picMkLst>
            <pc:docMk/>
            <pc:sldMk cId="0" sldId="257"/>
            <ac:picMk id="60" creationId="{00000000-0000-0000-0000-000000000000}"/>
          </ac:picMkLst>
        </pc:picChg>
        <pc:picChg chg="mod">
          <ac:chgData name="Fiona Reardon-Rose" userId="34b8e398-fc03-4ac5-a11f-16009c256972" providerId="ADAL" clId="{382BCA12-61D4-4B4E-8E29-0B33BE796074}" dt="2023-06-07T13:37:13.763" v="2087"/>
          <ac:picMkLst>
            <pc:docMk/>
            <pc:sldMk cId="0" sldId="257"/>
            <ac:picMk id="69" creationId="{00000000-0000-0000-0000-000000000000}"/>
          </ac:picMkLst>
        </pc:picChg>
        <pc:picChg chg="mod">
          <ac:chgData name="Fiona Reardon-Rose" userId="34b8e398-fc03-4ac5-a11f-16009c256972" providerId="ADAL" clId="{382BCA12-61D4-4B4E-8E29-0B33BE796074}" dt="2023-06-07T13:37:13.763" v="2087"/>
          <ac:picMkLst>
            <pc:docMk/>
            <pc:sldMk cId="0" sldId="257"/>
            <ac:picMk id="70" creationId="{00000000-0000-0000-0000-000000000000}"/>
          </ac:picMkLst>
        </pc:picChg>
        <pc:picChg chg="mod">
          <ac:chgData name="Fiona Reardon-Rose" userId="34b8e398-fc03-4ac5-a11f-16009c256972" providerId="ADAL" clId="{382BCA12-61D4-4B4E-8E29-0B33BE796074}" dt="2023-06-07T13:37:13.763" v="2087"/>
          <ac:picMkLst>
            <pc:docMk/>
            <pc:sldMk cId="0" sldId="257"/>
            <ac:picMk id="71" creationId="{00000000-0000-0000-0000-000000000000}"/>
          </ac:picMkLst>
        </pc:picChg>
        <pc:picChg chg="mod">
          <ac:chgData name="Fiona Reardon-Rose" userId="34b8e398-fc03-4ac5-a11f-16009c256972" providerId="ADAL" clId="{382BCA12-61D4-4B4E-8E29-0B33BE796074}" dt="2023-06-07T13:37:13.763" v="2087"/>
          <ac:picMkLst>
            <pc:docMk/>
            <pc:sldMk cId="0" sldId="257"/>
            <ac:picMk id="72" creationId="{00000000-0000-0000-0000-000000000000}"/>
          </ac:picMkLst>
        </pc:picChg>
        <pc:picChg chg="mod">
          <ac:chgData name="Fiona Reardon-Rose" userId="34b8e398-fc03-4ac5-a11f-16009c256972" providerId="ADAL" clId="{382BCA12-61D4-4B4E-8E29-0B33BE796074}" dt="2023-06-07T13:37:13.763" v="2087"/>
          <ac:picMkLst>
            <pc:docMk/>
            <pc:sldMk cId="0" sldId="257"/>
            <ac:picMk id="74" creationId="{00000000-0000-0000-0000-000000000000}"/>
          </ac:picMkLst>
        </pc:picChg>
        <pc:picChg chg="mod">
          <ac:chgData name="Fiona Reardon-Rose" userId="34b8e398-fc03-4ac5-a11f-16009c256972" providerId="ADAL" clId="{382BCA12-61D4-4B4E-8E29-0B33BE796074}" dt="2023-06-07T13:37:13.763" v="2087"/>
          <ac:picMkLst>
            <pc:docMk/>
            <pc:sldMk cId="0" sldId="257"/>
            <ac:picMk id="75" creationId="{00000000-0000-0000-0000-000000000000}"/>
          </ac:picMkLst>
        </pc:picChg>
        <pc:picChg chg="mod">
          <ac:chgData name="Fiona Reardon-Rose" userId="34b8e398-fc03-4ac5-a11f-16009c256972" providerId="ADAL" clId="{382BCA12-61D4-4B4E-8E29-0B33BE796074}" dt="2023-06-07T13:37:13.763" v="2087"/>
          <ac:picMkLst>
            <pc:docMk/>
            <pc:sldMk cId="0" sldId="257"/>
            <ac:picMk id="76" creationId="{00000000-0000-0000-0000-000000000000}"/>
          </ac:picMkLst>
        </pc:picChg>
        <pc:picChg chg="mod">
          <ac:chgData name="Fiona Reardon-Rose" userId="34b8e398-fc03-4ac5-a11f-16009c256972" providerId="ADAL" clId="{382BCA12-61D4-4B4E-8E29-0B33BE796074}" dt="2023-06-07T13:37:13.763" v="2087"/>
          <ac:picMkLst>
            <pc:docMk/>
            <pc:sldMk cId="0" sldId="257"/>
            <ac:picMk id="77" creationId="{00000000-0000-0000-0000-000000000000}"/>
          </ac:picMkLst>
        </pc:picChg>
        <pc:picChg chg="mod">
          <ac:chgData name="Fiona Reardon-Rose" userId="34b8e398-fc03-4ac5-a11f-16009c256972" providerId="ADAL" clId="{382BCA12-61D4-4B4E-8E29-0B33BE796074}" dt="2023-06-07T13:37:13.763" v="2087"/>
          <ac:picMkLst>
            <pc:docMk/>
            <pc:sldMk cId="0" sldId="257"/>
            <ac:picMk id="78" creationId="{00000000-0000-0000-0000-000000000000}"/>
          </ac:picMkLst>
        </pc:picChg>
        <pc:picChg chg="mod">
          <ac:chgData name="Fiona Reardon-Rose" userId="34b8e398-fc03-4ac5-a11f-16009c256972" providerId="ADAL" clId="{382BCA12-61D4-4B4E-8E29-0B33BE796074}" dt="2023-06-07T13:37:13.763" v="2087"/>
          <ac:picMkLst>
            <pc:docMk/>
            <pc:sldMk cId="0" sldId="257"/>
            <ac:picMk id="131" creationId="{00000000-0000-0000-0000-000000000000}"/>
          </ac:picMkLst>
        </pc:picChg>
        <pc:picChg chg="mod">
          <ac:chgData name="Fiona Reardon-Rose" userId="34b8e398-fc03-4ac5-a11f-16009c256972" providerId="ADAL" clId="{382BCA12-61D4-4B4E-8E29-0B33BE796074}" dt="2023-06-07T13:37:13.763" v="2087"/>
          <ac:picMkLst>
            <pc:docMk/>
            <pc:sldMk cId="0" sldId="257"/>
            <ac:picMk id="212" creationId="{00000000-0000-0000-0000-000000000000}"/>
          </ac:picMkLst>
        </pc:picChg>
        <pc:picChg chg="mod">
          <ac:chgData name="Fiona Reardon-Rose" userId="34b8e398-fc03-4ac5-a11f-16009c256972" providerId="ADAL" clId="{382BCA12-61D4-4B4E-8E29-0B33BE796074}" dt="2023-06-07T13:37:13.763" v="2087"/>
          <ac:picMkLst>
            <pc:docMk/>
            <pc:sldMk cId="0" sldId="257"/>
            <ac:picMk id="258" creationId="{00000000-0000-0000-0000-000000000000}"/>
          </ac:picMkLst>
        </pc:picChg>
        <pc:picChg chg="mod">
          <ac:chgData name="Fiona Reardon-Rose" userId="34b8e398-fc03-4ac5-a11f-16009c256972" providerId="ADAL" clId="{382BCA12-61D4-4B4E-8E29-0B33BE796074}" dt="2023-06-07T13:37:13.763" v="2087"/>
          <ac:picMkLst>
            <pc:docMk/>
            <pc:sldMk cId="0" sldId="257"/>
            <ac:picMk id="297" creationId="{00000000-0000-0000-0000-000000000000}"/>
          </ac:picMkLst>
        </pc:picChg>
        <pc:picChg chg="mod">
          <ac:chgData name="Fiona Reardon-Rose" userId="34b8e398-fc03-4ac5-a11f-16009c256972" providerId="ADAL" clId="{382BCA12-61D4-4B4E-8E29-0B33BE796074}" dt="2023-06-07T13:37:13.763" v="2087"/>
          <ac:picMkLst>
            <pc:docMk/>
            <pc:sldMk cId="0" sldId="257"/>
            <ac:picMk id="351" creationId="{00000000-0000-0000-0000-000000000000}"/>
          </ac:picMkLst>
        </pc:picChg>
        <pc:picChg chg="mod">
          <ac:chgData name="Fiona Reardon-Rose" userId="34b8e398-fc03-4ac5-a11f-16009c256972" providerId="ADAL" clId="{382BCA12-61D4-4B4E-8E29-0B33BE796074}" dt="2023-06-07T13:37:13.763" v="2087"/>
          <ac:picMkLst>
            <pc:docMk/>
            <pc:sldMk cId="0" sldId="257"/>
            <ac:picMk id="374" creationId="{00000000-0000-0000-0000-000000000000}"/>
          </ac:picMkLst>
        </pc:picChg>
        <pc:picChg chg="mod">
          <ac:chgData name="Fiona Reardon-Rose" userId="34b8e398-fc03-4ac5-a11f-16009c256972" providerId="ADAL" clId="{382BCA12-61D4-4B4E-8E29-0B33BE796074}" dt="2023-06-07T13:37:13.763" v="2087"/>
          <ac:picMkLst>
            <pc:docMk/>
            <pc:sldMk cId="0" sldId="257"/>
            <ac:picMk id="391" creationId="{00000000-0000-0000-0000-000000000000}"/>
          </ac:picMkLst>
        </pc:picChg>
      </pc:sldChg>
      <pc:sldChg chg="addSp delSp modSp mod">
        <pc:chgData name="Fiona Reardon-Rose" userId="34b8e398-fc03-4ac5-a11f-16009c256972" providerId="ADAL" clId="{382BCA12-61D4-4B4E-8E29-0B33BE796074}" dt="2023-06-07T13:37:13.763" v="2087"/>
        <pc:sldMkLst>
          <pc:docMk/>
          <pc:sldMk cId="0" sldId="258"/>
        </pc:sldMkLst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8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9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10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11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1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1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1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1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1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1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18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19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20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21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2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2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2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2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2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2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28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29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30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31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3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3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3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35" creationId="{00000000-0000-0000-0000-000000000000}"/>
          </ac:spMkLst>
        </pc:spChg>
        <pc:spChg chg="del mod">
          <ac:chgData name="Fiona Reardon-Rose" userId="34b8e398-fc03-4ac5-a11f-16009c256972" providerId="ADAL" clId="{382BCA12-61D4-4B4E-8E29-0B33BE796074}" dt="2023-06-07T09:47:45.714" v="1690" actId="478"/>
          <ac:spMkLst>
            <pc:docMk/>
            <pc:sldMk cId="0" sldId="258"/>
            <ac:spMk id="3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37" creationId="{00000000-0000-0000-0000-000000000000}"/>
          </ac:spMkLst>
        </pc:spChg>
        <pc:spChg chg="del">
          <ac:chgData name="Fiona Reardon-Rose" userId="34b8e398-fc03-4ac5-a11f-16009c256972" providerId="ADAL" clId="{382BCA12-61D4-4B4E-8E29-0B33BE796074}" dt="2023-06-07T09:35:39.856" v="1542" actId="478"/>
          <ac:spMkLst>
            <pc:docMk/>
            <pc:sldMk cId="0" sldId="258"/>
            <ac:spMk id="38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39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40" creationId="{00000000-0000-0000-0000-000000000000}"/>
          </ac:spMkLst>
        </pc:spChg>
        <pc:spChg chg="del">
          <ac:chgData name="Fiona Reardon-Rose" userId="34b8e398-fc03-4ac5-a11f-16009c256972" providerId="ADAL" clId="{382BCA12-61D4-4B4E-8E29-0B33BE796074}" dt="2023-06-07T09:35:36.999" v="1539" actId="478"/>
          <ac:spMkLst>
            <pc:docMk/>
            <pc:sldMk cId="0" sldId="258"/>
            <ac:spMk id="41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4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43" creationId="{00000000-0000-0000-0000-000000000000}"/>
          </ac:spMkLst>
        </pc:spChg>
        <pc:spChg chg="del">
          <ac:chgData name="Fiona Reardon-Rose" userId="34b8e398-fc03-4ac5-a11f-16009c256972" providerId="ADAL" clId="{382BCA12-61D4-4B4E-8E29-0B33BE796074}" dt="2023-06-07T09:35:32.926" v="1533" actId="478"/>
          <ac:spMkLst>
            <pc:docMk/>
            <pc:sldMk cId="0" sldId="258"/>
            <ac:spMk id="4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4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46" creationId="{00000000-0000-0000-0000-000000000000}"/>
          </ac:spMkLst>
        </pc:spChg>
        <pc:spChg chg="del">
          <ac:chgData name="Fiona Reardon-Rose" userId="34b8e398-fc03-4ac5-a11f-16009c256972" providerId="ADAL" clId="{382BCA12-61D4-4B4E-8E29-0B33BE796074}" dt="2023-06-07T09:35:34.503" v="1536" actId="478"/>
          <ac:spMkLst>
            <pc:docMk/>
            <pc:sldMk cId="0" sldId="258"/>
            <ac:spMk id="4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48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49" creationId="{00000000-0000-0000-0000-000000000000}"/>
          </ac:spMkLst>
        </pc:spChg>
        <pc:spChg chg="del">
          <ac:chgData name="Fiona Reardon-Rose" userId="34b8e398-fc03-4ac5-a11f-16009c256972" providerId="ADAL" clId="{382BCA12-61D4-4B4E-8E29-0B33BE796074}" dt="2023-06-07T09:35:31.202" v="1531" actId="478"/>
          <ac:spMkLst>
            <pc:docMk/>
            <pc:sldMk cId="0" sldId="258"/>
            <ac:spMk id="50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51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52" creationId="{00000000-0000-0000-0000-000000000000}"/>
          </ac:spMkLst>
        </pc:spChg>
        <pc:spChg chg="del">
          <ac:chgData name="Fiona Reardon-Rose" userId="34b8e398-fc03-4ac5-a11f-16009c256972" providerId="ADAL" clId="{382BCA12-61D4-4B4E-8E29-0B33BE796074}" dt="2023-06-07T09:35:40.826" v="1543" actId="478"/>
          <ac:spMkLst>
            <pc:docMk/>
            <pc:sldMk cId="0" sldId="258"/>
            <ac:spMk id="5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5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55" creationId="{00000000-0000-0000-0000-000000000000}"/>
          </ac:spMkLst>
        </pc:spChg>
        <pc:spChg chg="del">
          <ac:chgData name="Fiona Reardon-Rose" userId="34b8e398-fc03-4ac5-a11f-16009c256972" providerId="ADAL" clId="{382BCA12-61D4-4B4E-8E29-0B33BE796074}" dt="2023-06-07T09:35:38.385" v="1540" actId="478"/>
          <ac:spMkLst>
            <pc:docMk/>
            <pc:sldMk cId="0" sldId="258"/>
            <ac:spMk id="5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5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58" creationId="{00000000-0000-0000-0000-000000000000}"/>
          </ac:spMkLst>
        </pc:spChg>
        <pc:spChg chg="del">
          <ac:chgData name="Fiona Reardon-Rose" userId="34b8e398-fc03-4ac5-a11f-16009c256972" providerId="ADAL" clId="{382BCA12-61D4-4B4E-8E29-0B33BE796074}" dt="2023-06-07T09:35:36.202" v="1538" actId="478"/>
          <ac:spMkLst>
            <pc:docMk/>
            <pc:sldMk cId="0" sldId="258"/>
            <ac:spMk id="59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60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61" creationId="{00000000-0000-0000-0000-000000000000}"/>
          </ac:spMkLst>
        </pc:spChg>
        <pc:spChg chg="del">
          <ac:chgData name="Fiona Reardon-Rose" userId="34b8e398-fc03-4ac5-a11f-16009c256972" providerId="ADAL" clId="{382BCA12-61D4-4B4E-8E29-0B33BE796074}" dt="2023-06-07T09:35:31.986" v="1532" actId="478"/>
          <ac:spMkLst>
            <pc:docMk/>
            <pc:sldMk cId="0" sldId="258"/>
            <ac:spMk id="62" creationId="{00000000-0000-0000-0000-000000000000}"/>
          </ac:spMkLst>
        </pc:spChg>
        <pc:spChg chg="del mod">
          <ac:chgData name="Fiona Reardon-Rose" userId="34b8e398-fc03-4ac5-a11f-16009c256972" providerId="ADAL" clId="{382BCA12-61D4-4B4E-8E29-0B33BE796074}" dt="2023-06-07T09:35:22.012" v="1529"/>
          <ac:spMkLst>
            <pc:docMk/>
            <pc:sldMk cId="0" sldId="258"/>
            <ac:spMk id="6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6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65" creationId="{00000000-0000-0000-0000-000000000000}"/>
          </ac:spMkLst>
        </pc:spChg>
        <pc:spChg chg="del">
          <ac:chgData name="Fiona Reardon-Rose" userId="34b8e398-fc03-4ac5-a11f-16009c256972" providerId="ADAL" clId="{382BCA12-61D4-4B4E-8E29-0B33BE796074}" dt="2023-06-07T09:35:34.012" v="1535" actId="478"/>
          <ac:spMkLst>
            <pc:docMk/>
            <pc:sldMk cId="0" sldId="258"/>
            <ac:spMk id="6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6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68" creationId="{00000000-0000-0000-0000-000000000000}"/>
          </ac:spMkLst>
        </pc:spChg>
        <pc:spChg chg="del">
          <ac:chgData name="Fiona Reardon-Rose" userId="34b8e398-fc03-4ac5-a11f-16009c256972" providerId="ADAL" clId="{382BCA12-61D4-4B4E-8E29-0B33BE796074}" dt="2023-06-07T09:35:17.117" v="1523" actId="478"/>
          <ac:spMkLst>
            <pc:docMk/>
            <pc:sldMk cId="0" sldId="258"/>
            <ac:spMk id="69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70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71" creationId="{00000000-0000-0000-0000-000000000000}"/>
          </ac:spMkLst>
        </pc:spChg>
        <pc:spChg chg="del">
          <ac:chgData name="Fiona Reardon-Rose" userId="34b8e398-fc03-4ac5-a11f-16009c256972" providerId="ADAL" clId="{382BCA12-61D4-4B4E-8E29-0B33BE796074}" dt="2023-06-07T09:35:41.575" v="1544" actId="478"/>
          <ac:spMkLst>
            <pc:docMk/>
            <pc:sldMk cId="0" sldId="258"/>
            <ac:spMk id="7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7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74" creationId="{00000000-0000-0000-0000-000000000000}"/>
          </ac:spMkLst>
        </pc:spChg>
        <pc:spChg chg="del">
          <ac:chgData name="Fiona Reardon-Rose" userId="34b8e398-fc03-4ac5-a11f-16009c256972" providerId="ADAL" clId="{382BCA12-61D4-4B4E-8E29-0B33BE796074}" dt="2023-06-07T09:35:39.054" v="1541" actId="478"/>
          <ac:spMkLst>
            <pc:docMk/>
            <pc:sldMk cId="0" sldId="258"/>
            <ac:spMk id="7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7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77" creationId="{00000000-0000-0000-0000-000000000000}"/>
          </ac:spMkLst>
        </pc:spChg>
        <pc:spChg chg="del">
          <ac:chgData name="Fiona Reardon-Rose" userId="34b8e398-fc03-4ac5-a11f-16009c256972" providerId="ADAL" clId="{382BCA12-61D4-4B4E-8E29-0B33BE796074}" dt="2023-06-07T09:35:03.068" v="1515" actId="478"/>
          <ac:spMkLst>
            <pc:docMk/>
            <pc:sldMk cId="0" sldId="258"/>
            <ac:spMk id="78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79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80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81" creationId="{00000000-0000-0000-0000-000000000000}"/>
          </ac:spMkLst>
        </pc:spChg>
        <pc:spChg chg="del">
          <ac:chgData name="Fiona Reardon-Rose" userId="34b8e398-fc03-4ac5-a11f-16009c256972" providerId="ADAL" clId="{382BCA12-61D4-4B4E-8E29-0B33BE796074}" dt="2023-06-07T09:35:09.832" v="1519" actId="478"/>
          <ac:spMkLst>
            <pc:docMk/>
            <pc:sldMk cId="0" sldId="258"/>
            <ac:spMk id="8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8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8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85" creationId="{00000000-0000-0000-0000-000000000000}"/>
          </ac:spMkLst>
        </pc:spChg>
        <pc:spChg chg="del">
          <ac:chgData name="Fiona Reardon-Rose" userId="34b8e398-fc03-4ac5-a11f-16009c256972" providerId="ADAL" clId="{382BCA12-61D4-4B4E-8E29-0B33BE796074}" dt="2023-06-07T09:35:33.458" v="1534" actId="478"/>
          <ac:spMkLst>
            <pc:docMk/>
            <pc:sldMk cId="0" sldId="258"/>
            <ac:spMk id="8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8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88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89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90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91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8"/>
            <ac:spMk id="92" creationId="{00000000-0000-0000-0000-000000000000}"/>
          </ac:spMkLst>
        </pc:spChg>
        <pc:spChg chg="add del mod">
          <ac:chgData name="Fiona Reardon-Rose" userId="34b8e398-fc03-4ac5-a11f-16009c256972" providerId="ADAL" clId="{382BCA12-61D4-4B4E-8E29-0B33BE796074}" dt="2023-06-07T09:36:01.489" v="1547"/>
          <ac:spMkLst>
            <pc:docMk/>
            <pc:sldMk cId="0" sldId="258"/>
            <ac:spMk id="95" creationId="{95783336-B8A7-92FF-B76C-980DD9EBEE6B}"/>
          </ac:spMkLst>
        </pc:spChg>
        <pc:spChg chg="add del mod">
          <ac:chgData name="Fiona Reardon-Rose" userId="34b8e398-fc03-4ac5-a11f-16009c256972" providerId="ADAL" clId="{382BCA12-61D4-4B4E-8E29-0B33BE796074}" dt="2023-06-07T09:36:09.943" v="1550" actId="478"/>
          <ac:spMkLst>
            <pc:docMk/>
            <pc:sldMk cId="0" sldId="258"/>
            <ac:spMk id="96" creationId="{79AD314E-7A75-DBDE-C173-5E0FA1FCBD62}"/>
          </ac:spMkLst>
        </pc:spChg>
        <pc:spChg chg="add del mod">
          <ac:chgData name="Fiona Reardon-Rose" userId="34b8e398-fc03-4ac5-a11f-16009c256972" providerId="ADAL" clId="{382BCA12-61D4-4B4E-8E29-0B33BE796074}" dt="2023-06-07T09:43:04.799" v="1643" actId="478"/>
          <ac:spMkLst>
            <pc:docMk/>
            <pc:sldMk cId="0" sldId="258"/>
            <ac:spMk id="97" creationId="{08B7D4F1-43B0-22DD-14F6-2C354DC55194}"/>
          </ac:spMkLst>
        </pc:spChg>
        <pc:spChg chg="add del mod">
          <ac:chgData name="Fiona Reardon-Rose" userId="34b8e398-fc03-4ac5-a11f-16009c256972" providerId="ADAL" clId="{382BCA12-61D4-4B4E-8E29-0B33BE796074}" dt="2023-06-07T09:42:47.551" v="1639" actId="478"/>
          <ac:spMkLst>
            <pc:docMk/>
            <pc:sldMk cId="0" sldId="258"/>
            <ac:spMk id="98" creationId="{9F3CAEF2-EBF9-D023-018E-65CF550CB870}"/>
          </ac:spMkLst>
        </pc:spChg>
        <pc:spChg chg="add del mod">
          <ac:chgData name="Fiona Reardon-Rose" userId="34b8e398-fc03-4ac5-a11f-16009c256972" providerId="ADAL" clId="{382BCA12-61D4-4B4E-8E29-0B33BE796074}" dt="2023-06-07T09:42:39.401" v="1626" actId="478"/>
          <ac:spMkLst>
            <pc:docMk/>
            <pc:sldMk cId="0" sldId="258"/>
            <ac:spMk id="99" creationId="{796610A2-4E4A-A108-7A15-D4D4D3B33639}"/>
          </ac:spMkLst>
        </pc:spChg>
        <pc:spChg chg="add del mod">
          <ac:chgData name="Fiona Reardon-Rose" userId="34b8e398-fc03-4ac5-a11f-16009c256972" providerId="ADAL" clId="{382BCA12-61D4-4B4E-8E29-0B33BE796074}" dt="2023-06-07T09:42:46.896" v="1638" actId="478"/>
          <ac:spMkLst>
            <pc:docMk/>
            <pc:sldMk cId="0" sldId="258"/>
            <ac:spMk id="100" creationId="{411C6249-7271-E08F-6248-6187AAB7C41C}"/>
          </ac:spMkLst>
        </pc:spChg>
        <pc:spChg chg="add del mod">
          <ac:chgData name="Fiona Reardon-Rose" userId="34b8e398-fc03-4ac5-a11f-16009c256972" providerId="ADAL" clId="{382BCA12-61D4-4B4E-8E29-0B33BE796074}" dt="2023-06-07T09:42:45.678" v="1636" actId="478"/>
          <ac:spMkLst>
            <pc:docMk/>
            <pc:sldMk cId="0" sldId="258"/>
            <ac:spMk id="101" creationId="{B2A3D4E2-AFBB-99D2-BC9D-34F4F19CD9E3}"/>
          </ac:spMkLst>
        </pc:spChg>
        <pc:spChg chg="add del mod">
          <ac:chgData name="Fiona Reardon-Rose" userId="34b8e398-fc03-4ac5-a11f-16009c256972" providerId="ADAL" clId="{382BCA12-61D4-4B4E-8E29-0B33BE796074}" dt="2023-06-07T09:42:46.205" v="1637" actId="478"/>
          <ac:spMkLst>
            <pc:docMk/>
            <pc:sldMk cId="0" sldId="258"/>
            <ac:spMk id="102" creationId="{0D4199EF-B640-ABAC-49D1-3936C55D819A}"/>
          </ac:spMkLst>
        </pc:spChg>
        <pc:spChg chg="add del mod">
          <ac:chgData name="Fiona Reardon-Rose" userId="34b8e398-fc03-4ac5-a11f-16009c256972" providerId="ADAL" clId="{382BCA12-61D4-4B4E-8E29-0B33BE796074}" dt="2023-06-07T09:42:40.004" v="1627" actId="478"/>
          <ac:spMkLst>
            <pc:docMk/>
            <pc:sldMk cId="0" sldId="258"/>
            <ac:spMk id="103" creationId="{547876C3-06C1-D999-18FA-61A7F33C81EF}"/>
          </ac:spMkLst>
        </pc:spChg>
        <pc:spChg chg="add del mod">
          <ac:chgData name="Fiona Reardon-Rose" userId="34b8e398-fc03-4ac5-a11f-16009c256972" providerId="ADAL" clId="{382BCA12-61D4-4B4E-8E29-0B33BE796074}" dt="2023-06-07T09:42:44.777" v="1635" actId="478"/>
          <ac:spMkLst>
            <pc:docMk/>
            <pc:sldMk cId="0" sldId="258"/>
            <ac:spMk id="104" creationId="{F557684C-43FE-5B2A-5B3F-A0DDEC8F2828}"/>
          </ac:spMkLst>
        </pc:spChg>
        <pc:spChg chg="add del mod">
          <ac:chgData name="Fiona Reardon-Rose" userId="34b8e398-fc03-4ac5-a11f-16009c256972" providerId="ADAL" clId="{382BCA12-61D4-4B4E-8E29-0B33BE796074}" dt="2023-06-07T09:42:44.209" v="1634" actId="478"/>
          <ac:spMkLst>
            <pc:docMk/>
            <pc:sldMk cId="0" sldId="258"/>
            <ac:spMk id="105" creationId="{3CC244E3-B0A9-7DD7-86CD-EDFB1FCEB794}"/>
          </ac:spMkLst>
        </pc:spChg>
        <pc:spChg chg="add del mod">
          <ac:chgData name="Fiona Reardon-Rose" userId="34b8e398-fc03-4ac5-a11f-16009c256972" providerId="ADAL" clId="{382BCA12-61D4-4B4E-8E29-0B33BE796074}" dt="2023-06-07T09:42:43.542" v="1633" actId="478"/>
          <ac:spMkLst>
            <pc:docMk/>
            <pc:sldMk cId="0" sldId="258"/>
            <ac:spMk id="106" creationId="{3C5F45BE-EA7D-9515-FEA6-B0F90F0B4BAA}"/>
          </ac:spMkLst>
        </pc:spChg>
        <pc:spChg chg="add del mod">
          <ac:chgData name="Fiona Reardon-Rose" userId="34b8e398-fc03-4ac5-a11f-16009c256972" providerId="ADAL" clId="{382BCA12-61D4-4B4E-8E29-0B33BE796074}" dt="2023-06-07T09:42:42.930" v="1632" actId="478"/>
          <ac:spMkLst>
            <pc:docMk/>
            <pc:sldMk cId="0" sldId="258"/>
            <ac:spMk id="107" creationId="{76E0C0BF-9620-F0AB-FDF4-923D5DC1D232}"/>
          </ac:spMkLst>
        </pc:spChg>
        <pc:spChg chg="add del mod">
          <ac:chgData name="Fiona Reardon-Rose" userId="34b8e398-fc03-4ac5-a11f-16009c256972" providerId="ADAL" clId="{382BCA12-61D4-4B4E-8E29-0B33BE796074}" dt="2023-06-07T09:42:41.566" v="1630" actId="478"/>
          <ac:spMkLst>
            <pc:docMk/>
            <pc:sldMk cId="0" sldId="258"/>
            <ac:spMk id="108" creationId="{8A3B91D0-2939-383F-C95A-3D437D09DE91}"/>
          </ac:spMkLst>
        </pc:spChg>
        <pc:spChg chg="add del mod">
          <ac:chgData name="Fiona Reardon-Rose" userId="34b8e398-fc03-4ac5-a11f-16009c256972" providerId="ADAL" clId="{382BCA12-61D4-4B4E-8E29-0B33BE796074}" dt="2023-06-07T09:42:40.422" v="1628" actId="478"/>
          <ac:spMkLst>
            <pc:docMk/>
            <pc:sldMk cId="0" sldId="258"/>
            <ac:spMk id="109" creationId="{BF20A535-3C63-0D3F-2915-D4B40EAE8A29}"/>
          </ac:spMkLst>
        </pc:spChg>
        <pc:spChg chg="add del mod">
          <ac:chgData name="Fiona Reardon-Rose" userId="34b8e398-fc03-4ac5-a11f-16009c256972" providerId="ADAL" clId="{382BCA12-61D4-4B4E-8E29-0B33BE796074}" dt="2023-06-07T09:42:42.302" v="1631" actId="478"/>
          <ac:spMkLst>
            <pc:docMk/>
            <pc:sldMk cId="0" sldId="258"/>
            <ac:spMk id="110" creationId="{4E9A8B25-1251-BA2C-F538-79BD6C9AB788}"/>
          </ac:spMkLst>
        </pc:spChg>
        <pc:spChg chg="add del mod">
          <ac:chgData name="Fiona Reardon-Rose" userId="34b8e398-fc03-4ac5-a11f-16009c256972" providerId="ADAL" clId="{382BCA12-61D4-4B4E-8E29-0B33BE796074}" dt="2023-06-07T09:42:40.862" v="1629" actId="478"/>
          <ac:spMkLst>
            <pc:docMk/>
            <pc:sldMk cId="0" sldId="258"/>
            <ac:spMk id="111" creationId="{D33B02A3-8FB5-19F3-FF91-2A026109F4DD}"/>
          </ac:spMkLst>
        </pc:spChg>
        <pc:spChg chg="add del mod">
          <ac:chgData name="Fiona Reardon-Rose" userId="34b8e398-fc03-4ac5-a11f-16009c256972" providerId="ADAL" clId="{382BCA12-61D4-4B4E-8E29-0B33BE796074}" dt="2023-06-07T09:42:36.072" v="1625" actId="478"/>
          <ac:spMkLst>
            <pc:docMk/>
            <pc:sldMk cId="0" sldId="258"/>
            <ac:spMk id="112" creationId="{B5C9C834-8193-6739-60CC-02D3D8DF8EA9}"/>
          </ac:spMkLst>
        </pc:spChg>
        <pc:spChg chg="add del mod">
          <ac:chgData name="Fiona Reardon-Rose" userId="34b8e398-fc03-4ac5-a11f-16009c256972" providerId="ADAL" clId="{382BCA12-61D4-4B4E-8E29-0B33BE796074}" dt="2023-06-07T09:42:36.072" v="1625" actId="478"/>
          <ac:spMkLst>
            <pc:docMk/>
            <pc:sldMk cId="0" sldId="258"/>
            <ac:spMk id="113" creationId="{72B57658-600C-0152-CBE6-EA776E12FDCF}"/>
          </ac:spMkLst>
        </pc:spChg>
        <pc:spChg chg="add del mod">
          <ac:chgData name="Fiona Reardon-Rose" userId="34b8e398-fc03-4ac5-a11f-16009c256972" providerId="ADAL" clId="{382BCA12-61D4-4B4E-8E29-0B33BE796074}" dt="2023-06-07T09:42:35.388" v="1624"/>
          <ac:spMkLst>
            <pc:docMk/>
            <pc:sldMk cId="0" sldId="258"/>
            <ac:spMk id="114" creationId="{B1825BB5-B8EA-6502-107E-CE8C6FE7124F}"/>
          </ac:spMkLst>
        </pc:spChg>
        <pc:spChg chg="add del mod">
          <ac:chgData name="Fiona Reardon-Rose" userId="34b8e398-fc03-4ac5-a11f-16009c256972" providerId="ADAL" clId="{382BCA12-61D4-4B4E-8E29-0B33BE796074}" dt="2023-06-07T09:42:35.388" v="1624"/>
          <ac:spMkLst>
            <pc:docMk/>
            <pc:sldMk cId="0" sldId="258"/>
            <ac:spMk id="115" creationId="{129BC92B-4973-ECD7-8672-1C4C3EA3931C}"/>
          </ac:spMkLst>
        </pc:spChg>
        <pc:spChg chg="add del mod">
          <ac:chgData name="Fiona Reardon-Rose" userId="34b8e398-fc03-4ac5-a11f-16009c256972" providerId="ADAL" clId="{382BCA12-61D4-4B4E-8E29-0B33BE796074}" dt="2023-06-07T09:42:35.388" v="1623"/>
          <ac:spMkLst>
            <pc:docMk/>
            <pc:sldMk cId="0" sldId="258"/>
            <ac:spMk id="116" creationId="{D0EDC238-A8B0-0B93-2E8D-8928B4450516}"/>
          </ac:spMkLst>
        </pc:spChg>
        <pc:spChg chg="add del mod">
          <ac:chgData name="Fiona Reardon-Rose" userId="34b8e398-fc03-4ac5-a11f-16009c256972" providerId="ADAL" clId="{382BCA12-61D4-4B4E-8E29-0B33BE796074}" dt="2023-06-07T09:42:35.388" v="1623"/>
          <ac:spMkLst>
            <pc:docMk/>
            <pc:sldMk cId="0" sldId="258"/>
            <ac:spMk id="117" creationId="{E1482802-0D04-5E71-3213-48B5E7ACFFA0}"/>
          </ac:spMkLst>
        </pc:spChg>
        <pc:spChg chg="add del mod">
          <ac:chgData name="Fiona Reardon-Rose" userId="34b8e398-fc03-4ac5-a11f-16009c256972" providerId="ADAL" clId="{382BCA12-61D4-4B4E-8E29-0B33BE796074}" dt="2023-06-07T09:42:35.387" v="1622"/>
          <ac:spMkLst>
            <pc:docMk/>
            <pc:sldMk cId="0" sldId="258"/>
            <ac:spMk id="118" creationId="{E668027D-BA91-61B3-2CD3-A27162B45CEA}"/>
          </ac:spMkLst>
        </pc:spChg>
        <pc:spChg chg="add del mod">
          <ac:chgData name="Fiona Reardon-Rose" userId="34b8e398-fc03-4ac5-a11f-16009c256972" providerId="ADAL" clId="{382BCA12-61D4-4B4E-8E29-0B33BE796074}" dt="2023-06-07T09:42:35.387" v="1622"/>
          <ac:spMkLst>
            <pc:docMk/>
            <pc:sldMk cId="0" sldId="258"/>
            <ac:spMk id="119" creationId="{A9BF5E0A-EC17-801D-CADF-526B1E841470}"/>
          </ac:spMkLst>
        </pc:spChg>
        <pc:spChg chg="add del mod">
          <ac:chgData name="Fiona Reardon-Rose" userId="34b8e398-fc03-4ac5-a11f-16009c256972" providerId="ADAL" clId="{382BCA12-61D4-4B4E-8E29-0B33BE796074}" dt="2023-06-07T09:47:46.637" v="1691" actId="478"/>
          <ac:spMkLst>
            <pc:docMk/>
            <pc:sldMk cId="0" sldId="258"/>
            <ac:spMk id="120" creationId="{51430220-EC61-681B-7024-174C8810F27E}"/>
          </ac:spMkLst>
        </pc:spChg>
        <pc:spChg chg="add del mod">
          <ac:chgData name="Fiona Reardon-Rose" userId="34b8e398-fc03-4ac5-a11f-16009c256972" providerId="ADAL" clId="{382BCA12-61D4-4B4E-8E29-0B33BE796074}" dt="2023-06-07T09:47:47.632" v="1692" actId="478"/>
          <ac:spMkLst>
            <pc:docMk/>
            <pc:sldMk cId="0" sldId="258"/>
            <ac:spMk id="121" creationId="{5BE5C94E-3595-5D11-6ED2-6C19A5AFF8CA}"/>
          </ac:spMkLst>
        </pc:spChg>
        <pc:spChg chg="add del mod">
          <ac:chgData name="Fiona Reardon-Rose" userId="34b8e398-fc03-4ac5-a11f-16009c256972" providerId="ADAL" clId="{382BCA12-61D4-4B4E-8E29-0B33BE796074}" dt="2023-06-07T09:47:45.714" v="1690" actId="478"/>
          <ac:spMkLst>
            <pc:docMk/>
            <pc:sldMk cId="0" sldId="258"/>
            <ac:spMk id="122" creationId="{12E62C45-CD91-8362-C101-A4812EBA06A1}"/>
          </ac:spMkLst>
        </pc:spChg>
        <pc:spChg chg="add del mod">
          <ac:chgData name="Fiona Reardon-Rose" userId="34b8e398-fc03-4ac5-a11f-16009c256972" providerId="ADAL" clId="{382BCA12-61D4-4B4E-8E29-0B33BE796074}" dt="2023-06-07T09:47:48.312" v="1693" actId="478"/>
          <ac:spMkLst>
            <pc:docMk/>
            <pc:sldMk cId="0" sldId="258"/>
            <ac:spMk id="123" creationId="{8DE3DA75-21B0-7C8A-C36B-5541212DCBEB}"/>
          </ac:spMkLst>
        </pc:spChg>
        <pc:spChg chg="add del mod">
          <ac:chgData name="Fiona Reardon-Rose" userId="34b8e398-fc03-4ac5-a11f-16009c256972" providerId="ADAL" clId="{382BCA12-61D4-4B4E-8E29-0B33BE796074}" dt="2023-06-07T09:47:48.689" v="1694" actId="478"/>
          <ac:spMkLst>
            <pc:docMk/>
            <pc:sldMk cId="0" sldId="258"/>
            <ac:spMk id="124" creationId="{88B7DFBF-934C-FC56-42C6-680D02F6DBCC}"/>
          </ac:spMkLst>
        </pc:spChg>
        <pc:spChg chg="add del mod">
          <ac:chgData name="Fiona Reardon-Rose" userId="34b8e398-fc03-4ac5-a11f-16009c256972" providerId="ADAL" clId="{382BCA12-61D4-4B4E-8E29-0B33BE796074}" dt="2023-06-07T09:47:49.183" v="1695" actId="478"/>
          <ac:spMkLst>
            <pc:docMk/>
            <pc:sldMk cId="0" sldId="258"/>
            <ac:spMk id="125" creationId="{881DC4D3-A92E-84AB-D5DD-FE23A7D32CCC}"/>
          </ac:spMkLst>
        </pc:spChg>
        <pc:spChg chg="add del mod">
          <ac:chgData name="Fiona Reardon-Rose" userId="34b8e398-fc03-4ac5-a11f-16009c256972" providerId="ADAL" clId="{382BCA12-61D4-4B4E-8E29-0B33BE796074}" dt="2023-06-07T09:47:49.792" v="1696" actId="478"/>
          <ac:spMkLst>
            <pc:docMk/>
            <pc:sldMk cId="0" sldId="258"/>
            <ac:spMk id="126" creationId="{6A256784-3BC1-B7B9-A4A5-58BF9DE0DA31}"/>
          </ac:spMkLst>
        </pc:spChg>
        <pc:spChg chg="add del mod">
          <ac:chgData name="Fiona Reardon-Rose" userId="34b8e398-fc03-4ac5-a11f-16009c256972" providerId="ADAL" clId="{382BCA12-61D4-4B4E-8E29-0B33BE796074}" dt="2023-06-07T09:47:50.312" v="1697" actId="478"/>
          <ac:spMkLst>
            <pc:docMk/>
            <pc:sldMk cId="0" sldId="258"/>
            <ac:spMk id="127" creationId="{EB42B193-D28E-6B68-2CDE-5DB67CA06A3C}"/>
          </ac:spMkLst>
        </pc:spChg>
        <pc:spChg chg="add del mod">
          <ac:chgData name="Fiona Reardon-Rose" userId="34b8e398-fc03-4ac5-a11f-16009c256972" providerId="ADAL" clId="{382BCA12-61D4-4B4E-8E29-0B33BE796074}" dt="2023-06-07T09:47:51.440" v="1699" actId="478"/>
          <ac:spMkLst>
            <pc:docMk/>
            <pc:sldMk cId="0" sldId="258"/>
            <ac:spMk id="128" creationId="{130EC8F6-60C9-52BC-9DCF-BD38DEB129FA}"/>
          </ac:spMkLst>
        </pc:spChg>
        <pc:spChg chg="add del mod">
          <ac:chgData name="Fiona Reardon-Rose" userId="34b8e398-fc03-4ac5-a11f-16009c256972" providerId="ADAL" clId="{382BCA12-61D4-4B4E-8E29-0B33BE796074}" dt="2023-06-07T09:47:52.144" v="1700" actId="478"/>
          <ac:spMkLst>
            <pc:docMk/>
            <pc:sldMk cId="0" sldId="258"/>
            <ac:spMk id="129" creationId="{7F91E5DB-65E5-E5A1-9126-294B296437E4}"/>
          </ac:spMkLst>
        </pc:spChg>
        <pc:spChg chg="add del mod">
          <ac:chgData name="Fiona Reardon-Rose" userId="34b8e398-fc03-4ac5-a11f-16009c256972" providerId="ADAL" clId="{382BCA12-61D4-4B4E-8E29-0B33BE796074}" dt="2023-06-07T09:47:52.704" v="1701" actId="478"/>
          <ac:spMkLst>
            <pc:docMk/>
            <pc:sldMk cId="0" sldId="258"/>
            <ac:spMk id="130" creationId="{59C27BC3-BBAE-FCCF-A5AE-F409A2014CF5}"/>
          </ac:spMkLst>
        </pc:spChg>
        <pc:spChg chg="add del mod">
          <ac:chgData name="Fiona Reardon-Rose" userId="34b8e398-fc03-4ac5-a11f-16009c256972" providerId="ADAL" clId="{382BCA12-61D4-4B4E-8E29-0B33BE796074}" dt="2023-06-07T09:47:53.278" v="1702" actId="478"/>
          <ac:spMkLst>
            <pc:docMk/>
            <pc:sldMk cId="0" sldId="258"/>
            <ac:spMk id="131" creationId="{458232BD-1AB7-9351-FE61-E1F7C4B8BB75}"/>
          </ac:spMkLst>
        </pc:spChg>
        <pc:spChg chg="add del mod">
          <ac:chgData name="Fiona Reardon-Rose" userId="34b8e398-fc03-4ac5-a11f-16009c256972" providerId="ADAL" clId="{382BCA12-61D4-4B4E-8E29-0B33BE796074}" dt="2023-06-07T09:47:50.849" v="1698" actId="478"/>
          <ac:spMkLst>
            <pc:docMk/>
            <pc:sldMk cId="0" sldId="258"/>
            <ac:spMk id="132" creationId="{C845EC86-E7F1-630B-1F1D-746E389DE45C}"/>
          </ac:spMkLst>
        </pc:spChg>
        <pc:spChg chg="add del mod">
          <ac:chgData name="Fiona Reardon-Rose" userId="34b8e398-fc03-4ac5-a11f-16009c256972" providerId="ADAL" clId="{382BCA12-61D4-4B4E-8E29-0B33BE796074}" dt="2023-06-07T09:47:45.714" v="1690" actId="478"/>
          <ac:spMkLst>
            <pc:docMk/>
            <pc:sldMk cId="0" sldId="258"/>
            <ac:spMk id="133" creationId="{0C52624D-8928-2192-39DC-E8EDC09CF936}"/>
          </ac:spMkLst>
        </pc:spChg>
        <pc:spChg chg="add del mod">
          <ac:chgData name="Fiona Reardon-Rose" userId="34b8e398-fc03-4ac5-a11f-16009c256972" providerId="ADAL" clId="{382BCA12-61D4-4B4E-8E29-0B33BE796074}" dt="2023-06-07T09:47:45.714" v="1690" actId="478"/>
          <ac:spMkLst>
            <pc:docMk/>
            <pc:sldMk cId="0" sldId="258"/>
            <ac:spMk id="134" creationId="{7AAAB88C-ACAC-72E7-7B7F-F47572682385}"/>
          </ac:spMkLst>
        </pc:spChg>
        <pc:grpChg chg="mod">
          <ac:chgData name="Fiona Reardon-Rose" userId="34b8e398-fc03-4ac5-a11f-16009c256972" providerId="ADAL" clId="{382BCA12-61D4-4B4E-8E29-0B33BE796074}" dt="2023-06-07T13:37:13.763" v="2087"/>
          <ac:grpSpMkLst>
            <pc:docMk/>
            <pc:sldMk cId="0" sldId="258"/>
            <ac:grpSpMk id="2" creationId="{00000000-0000-0000-0000-000000000000}"/>
          </ac:grpSpMkLst>
        </pc:grpChg>
        <pc:picChg chg="mod">
          <ac:chgData name="Fiona Reardon-Rose" userId="34b8e398-fc03-4ac5-a11f-16009c256972" providerId="ADAL" clId="{382BCA12-61D4-4B4E-8E29-0B33BE796074}" dt="2023-06-07T13:37:13.763" v="2087"/>
          <ac:picMkLst>
            <pc:docMk/>
            <pc:sldMk cId="0" sldId="258"/>
            <ac:picMk id="3" creationId="{00000000-0000-0000-0000-000000000000}"/>
          </ac:picMkLst>
        </pc:picChg>
        <pc:picChg chg="mod">
          <ac:chgData name="Fiona Reardon-Rose" userId="34b8e398-fc03-4ac5-a11f-16009c256972" providerId="ADAL" clId="{382BCA12-61D4-4B4E-8E29-0B33BE796074}" dt="2023-06-07T13:37:13.763" v="2087"/>
          <ac:picMkLst>
            <pc:docMk/>
            <pc:sldMk cId="0" sldId="258"/>
            <ac:picMk id="4" creationId="{00000000-0000-0000-0000-000000000000}"/>
          </ac:picMkLst>
        </pc:picChg>
        <pc:picChg chg="mod">
          <ac:chgData name="Fiona Reardon-Rose" userId="34b8e398-fc03-4ac5-a11f-16009c256972" providerId="ADAL" clId="{382BCA12-61D4-4B4E-8E29-0B33BE796074}" dt="2023-06-07T13:37:13.763" v="2087"/>
          <ac:picMkLst>
            <pc:docMk/>
            <pc:sldMk cId="0" sldId="258"/>
            <ac:picMk id="93" creationId="{00000000-0000-0000-0000-000000000000}"/>
          </ac:picMkLst>
        </pc:picChg>
        <pc:picChg chg="mod">
          <ac:chgData name="Fiona Reardon-Rose" userId="34b8e398-fc03-4ac5-a11f-16009c256972" providerId="ADAL" clId="{382BCA12-61D4-4B4E-8E29-0B33BE796074}" dt="2023-06-07T13:37:13.763" v="2087"/>
          <ac:picMkLst>
            <pc:docMk/>
            <pc:sldMk cId="0" sldId="258"/>
            <ac:picMk id="94" creationId="{00000000-0000-0000-0000-000000000000}"/>
          </ac:picMkLst>
        </pc:picChg>
      </pc:sldChg>
      <pc:sldChg chg="modSp mod">
        <pc:chgData name="Fiona Reardon-Rose" userId="34b8e398-fc03-4ac5-a11f-16009c256972" providerId="ADAL" clId="{382BCA12-61D4-4B4E-8E29-0B33BE796074}" dt="2023-06-07T13:37:13.763" v="2087"/>
        <pc:sldMkLst>
          <pc:docMk/>
          <pc:sldMk cId="0" sldId="259"/>
        </pc:sldMkLst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9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11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1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1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1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1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1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1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18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19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20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21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2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2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2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2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2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2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28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29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30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31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3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3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3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3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3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3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38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39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40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41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4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4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4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4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4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4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48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49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50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51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5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5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5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5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5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58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59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60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61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6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6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6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6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6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6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68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59"/>
            <ac:spMk id="69" creationId="{00000000-0000-0000-0000-000000000000}"/>
          </ac:spMkLst>
        </pc:spChg>
        <pc:grpChg chg="mod">
          <ac:chgData name="Fiona Reardon-Rose" userId="34b8e398-fc03-4ac5-a11f-16009c256972" providerId="ADAL" clId="{382BCA12-61D4-4B4E-8E29-0B33BE796074}" dt="2023-06-07T13:37:13.763" v="2087"/>
          <ac:grpSpMkLst>
            <pc:docMk/>
            <pc:sldMk cId="0" sldId="259"/>
            <ac:grpSpMk id="2" creationId="{00000000-0000-0000-0000-000000000000}"/>
          </ac:grpSpMkLst>
        </pc:grpChg>
        <pc:grpChg chg="mod">
          <ac:chgData name="Fiona Reardon-Rose" userId="34b8e398-fc03-4ac5-a11f-16009c256972" providerId="ADAL" clId="{382BCA12-61D4-4B4E-8E29-0B33BE796074}" dt="2023-06-07T13:37:13.763" v="2087"/>
          <ac:grpSpMkLst>
            <pc:docMk/>
            <pc:sldMk cId="0" sldId="259"/>
            <ac:grpSpMk id="54" creationId="{00000000-0000-0000-0000-000000000000}"/>
          </ac:grpSpMkLst>
        </pc:grpChg>
        <pc:picChg chg="mod">
          <ac:chgData name="Fiona Reardon-Rose" userId="34b8e398-fc03-4ac5-a11f-16009c256972" providerId="ADAL" clId="{382BCA12-61D4-4B4E-8E29-0B33BE796074}" dt="2023-06-07T13:37:13.763" v="2087"/>
          <ac:picMkLst>
            <pc:docMk/>
            <pc:sldMk cId="0" sldId="259"/>
            <ac:picMk id="3" creationId="{00000000-0000-0000-0000-000000000000}"/>
          </ac:picMkLst>
        </pc:picChg>
        <pc:picChg chg="mod">
          <ac:chgData name="Fiona Reardon-Rose" userId="34b8e398-fc03-4ac5-a11f-16009c256972" providerId="ADAL" clId="{382BCA12-61D4-4B4E-8E29-0B33BE796074}" dt="2023-06-07T13:37:13.763" v="2087"/>
          <ac:picMkLst>
            <pc:docMk/>
            <pc:sldMk cId="0" sldId="259"/>
            <ac:picMk id="4" creationId="{00000000-0000-0000-0000-000000000000}"/>
          </ac:picMkLst>
        </pc:picChg>
        <pc:picChg chg="mod">
          <ac:chgData name="Fiona Reardon-Rose" userId="34b8e398-fc03-4ac5-a11f-16009c256972" providerId="ADAL" clId="{382BCA12-61D4-4B4E-8E29-0B33BE796074}" dt="2023-06-07T13:37:13.763" v="2087"/>
          <ac:picMkLst>
            <pc:docMk/>
            <pc:sldMk cId="0" sldId="259"/>
            <ac:picMk id="7" creationId="{00000000-0000-0000-0000-000000000000}"/>
          </ac:picMkLst>
        </pc:picChg>
        <pc:picChg chg="mod">
          <ac:chgData name="Fiona Reardon-Rose" userId="34b8e398-fc03-4ac5-a11f-16009c256972" providerId="ADAL" clId="{382BCA12-61D4-4B4E-8E29-0B33BE796074}" dt="2023-06-07T13:37:13.763" v="2087"/>
          <ac:picMkLst>
            <pc:docMk/>
            <pc:sldMk cId="0" sldId="259"/>
            <ac:picMk id="8" creationId="{00000000-0000-0000-0000-000000000000}"/>
          </ac:picMkLst>
        </pc:picChg>
        <pc:picChg chg="mod">
          <ac:chgData name="Fiona Reardon-Rose" userId="34b8e398-fc03-4ac5-a11f-16009c256972" providerId="ADAL" clId="{382BCA12-61D4-4B4E-8E29-0B33BE796074}" dt="2023-06-07T13:37:13.763" v="2087"/>
          <ac:picMkLst>
            <pc:docMk/>
            <pc:sldMk cId="0" sldId="259"/>
            <ac:picMk id="10" creationId="{00000000-0000-0000-0000-000000000000}"/>
          </ac:picMkLst>
        </pc:picChg>
      </pc:sldChg>
      <pc:sldChg chg="modSp del mod">
        <pc:chgData name="Fiona Reardon-Rose" userId="34b8e398-fc03-4ac5-a11f-16009c256972" providerId="ADAL" clId="{382BCA12-61D4-4B4E-8E29-0B33BE796074}" dt="2023-06-07T08:43:37.887" v="324" actId="2696"/>
        <pc:sldMkLst>
          <pc:docMk/>
          <pc:sldMk cId="0" sldId="260"/>
        </pc:sldMkLst>
        <pc:spChg chg="mod">
          <ac:chgData name="Fiona Reardon-Rose" userId="34b8e398-fc03-4ac5-a11f-16009c256972" providerId="ADAL" clId="{382BCA12-61D4-4B4E-8E29-0B33BE796074}" dt="2023-06-07T08:40:31.791" v="271" actId="6559"/>
          <ac:spMkLst>
            <pc:docMk/>
            <pc:sldMk cId="0" sldId="260"/>
            <ac:spMk id="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08:43:20.781" v="320" actId="2711"/>
          <ac:spMkLst>
            <pc:docMk/>
            <pc:sldMk cId="0" sldId="260"/>
            <ac:spMk id="1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08:43:27.164" v="321" actId="2711"/>
          <ac:spMkLst>
            <pc:docMk/>
            <pc:sldMk cId="0" sldId="260"/>
            <ac:spMk id="1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08:43:12.861" v="317" actId="2711"/>
          <ac:spMkLst>
            <pc:docMk/>
            <pc:sldMk cId="0" sldId="260"/>
            <ac:spMk id="1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08:43:29.699" v="323" actId="1076"/>
          <ac:spMkLst>
            <pc:docMk/>
            <pc:sldMk cId="0" sldId="260"/>
            <ac:spMk id="1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08:40:58.616" v="273" actId="6559"/>
          <ac:spMkLst>
            <pc:docMk/>
            <pc:sldMk cId="0" sldId="260"/>
            <ac:spMk id="18" creationId="{00000000-0000-0000-0000-000000000000}"/>
          </ac:spMkLst>
        </pc:spChg>
      </pc:sldChg>
      <pc:sldChg chg="modSp mod">
        <pc:chgData name="Fiona Reardon-Rose" userId="34b8e398-fc03-4ac5-a11f-16009c256972" providerId="ADAL" clId="{382BCA12-61D4-4B4E-8E29-0B33BE796074}" dt="2023-06-07T13:37:13.763" v="2087"/>
        <pc:sldMkLst>
          <pc:docMk/>
          <pc:sldMk cId="0" sldId="261"/>
        </pc:sldMkLst>
        <pc:spChg chg="mod">
          <ac:chgData name="Fiona Reardon-Rose" userId="34b8e398-fc03-4ac5-a11f-16009c256972" providerId="ADAL" clId="{382BCA12-61D4-4B4E-8E29-0B33BE796074}" dt="2023-06-07T09:12:27.157" v="1354" actId="6559"/>
          <ac:spMkLst>
            <pc:docMk/>
            <pc:sldMk cId="0" sldId="261"/>
            <ac:spMk id="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61"/>
            <ac:spMk id="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61"/>
            <ac:spMk id="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61"/>
            <ac:spMk id="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61"/>
            <ac:spMk id="9" creationId="{00000000-0000-0000-0000-000000000000}"/>
          </ac:spMkLst>
        </pc:spChg>
        <pc:grpChg chg="mod">
          <ac:chgData name="Fiona Reardon-Rose" userId="34b8e398-fc03-4ac5-a11f-16009c256972" providerId="ADAL" clId="{382BCA12-61D4-4B4E-8E29-0B33BE796074}" dt="2023-06-07T13:37:13.763" v="2087"/>
          <ac:grpSpMkLst>
            <pc:docMk/>
            <pc:sldMk cId="0" sldId="261"/>
            <ac:grpSpMk id="3" creationId="{00000000-0000-0000-0000-000000000000}"/>
          </ac:grpSpMkLst>
        </pc:grpChg>
        <pc:grpChg chg="mod">
          <ac:chgData name="Fiona Reardon-Rose" userId="34b8e398-fc03-4ac5-a11f-16009c256972" providerId="ADAL" clId="{382BCA12-61D4-4B4E-8E29-0B33BE796074}" dt="2023-06-07T13:37:13.763" v="2087"/>
          <ac:grpSpMkLst>
            <pc:docMk/>
            <pc:sldMk cId="0" sldId="261"/>
            <ac:grpSpMk id="8" creationId="{00000000-0000-0000-0000-000000000000}"/>
          </ac:grpSpMkLst>
        </pc:grpChg>
        <pc:picChg chg="mod">
          <ac:chgData name="Fiona Reardon-Rose" userId="34b8e398-fc03-4ac5-a11f-16009c256972" providerId="ADAL" clId="{382BCA12-61D4-4B4E-8E29-0B33BE796074}" dt="2023-06-07T13:37:13.763" v="2087"/>
          <ac:picMkLst>
            <pc:docMk/>
            <pc:sldMk cId="0" sldId="261"/>
            <ac:picMk id="4" creationId="{00000000-0000-0000-0000-000000000000}"/>
          </ac:picMkLst>
        </pc:picChg>
        <pc:picChg chg="mod">
          <ac:chgData name="Fiona Reardon-Rose" userId="34b8e398-fc03-4ac5-a11f-16009c256972" providerId="ADAL" clId="{382BCA12-61D4-4B4E-8E29-0B33BE796074}" dt="2023-06-07T13:37:13.763" v="2087"/>
          <ac:picMkLst>
            <pc:docMk/>
            <pc:sldMk cId="0" sldId="261"/>
            <ac:picMk id="10" creationId="{00000000-0000-0000-0000-000000000000}"/>
          </ac:picMkLst>
        </pc:picChg>
      </pc:sldChg>
      <pc:sldChg chg="modSp mod">
        <pc:chgData name="Fiona Reardon-Rose" userId="34b8e398-fc03-4ac5-a11f-16009c256972" providerId="ADAL" clId="{382BCA12-61D4-4B4E-8E29-0B33BE796074}" dt="2023-06-07T13:37:54.762" v="2088" actId="20577"/>
        <pc:sldMkLst>
          <pc:docMk/>
          <pc:sldMk cId="0" sldId="262"/>
        </pc:sldMkLst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62"/>
            <ac:spMk id="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09:12:43.564" v="1357" actId="6559"/>
          <ac:spMkLst>
            <pc:docMk/>
            <pc:sldMk cId="0" sldId="262"/>
            <ac:spMk id="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54.762" v="2088" actId="20577"/>
          <ac:spMkLst>
            <pc:docMk/>
            <pc:sldMk cId="0" sldId="262"/>
            <ac:spMk id="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62"/>
            <ac:spMk id="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62"/>
            <ac:spMk id="10" creationId="{00000000-0000-0000-0000-000000000000}"/>
          </ac:spMkLst>
        </pc:spChg>
        <pc:grpChg chg="mod">
          <ac:chgData name="Fiona Reardon-Rose" userId="34b8e398-fc03-4ac5-a11f-16009c256972" providerId="ADAL" clId="{382BCA12-61D4-4B4E-8E29-0B33BE796074}" dt="2023-06-07T13:37:13.763" v="2087"/>
          <ac:grpSpMkLst>
            <pc:docMk/>
            <pc:sldMk cId="0" sldId="262"/>
            <ac:grpSpMk id="2" creationId="{00000000-0000-0000-0000-000000000000}"/>
          </ac:grpSpMkLst>
        </pc:grpChg>
        <pc:grpChg chg="mod">
          <ac:chgData name="Fiona Reardon-Rose" userId="34b8e398-fc03-4ac5-a11f-16009c256972" providerId="ADAL" clId="{382BCA12-61D4-4B4E-8E29-0B33BE796074}" dt="2023-06-07T13:37:13.763" v="2087"/>
          <ac:grpSpMkLst>
            <pc:docMk/>
            <pc:sldMk cId="0" sldId="262"/>
            <ac:grpSpMk id="8" creationId="{00000000-0000-0000-0000-000000000000}"/>
          </ac:grpSpMkLst>
        </pc:grpChg>
        <pc:picChg chg="mod">
          <ac:chgData name="Fiona Reardon-Rose" userId="34b8e398-fc03-4ac5-a11f-16009c256972" providerId="ADAL" clId="{382BCA12-61D4-4B4E-8E29-0B33BE796074}" dt="2023-06-07T13:37:13.763" v="2087"/>
          <ac:picMkLst>
            <pc:docMk/>
            <pc:sldMk cId="0" sldId="262"/>
            <ac:picMk id="3" creationId="{00000000-0000-0000-0000-000000000000}"/>
          </ac:picMkLst>
        </pc:picChg>
        <pc:picChg chg="mod">
          <ac:chgData name="Fiona Reardon-Rose" userId="34b8e398-fc03-4ac5-a11f-16009c256972" providerId="ADAL" clId="{382BCA12-61D4-4B4E-8E29-0B33BE796074}" dt="2023-06-07T13:37:13.763" v="2087"/>
          <ac:picMkLst>
            <pc:docMk/>
            <pc:sldMk cId="0" sldId="262"/>
            <ac:picMk id="9" creationId="{00000000-0000-0000-0000-000000000000}"/>
          </ac:picMkLst>
        </pc:picChg>
      </pc:sldChg>
      <pc:sldChg chg="delSp modSp del mod">
        <pc:chgData name="Fiona Reardon-Rose" userId="34b8e398-fc03-4ac5-a11f-16009c256972" providerId="ADAL" clId="{382BCA12-61D4-4B4E-8E29-0B33BE796074}" dt="2023-06-07T08:46:02.838" v="577" actId="2696"/>
        <pc:sldMkLst>
          <pc:docMk/>
          <pc:sldMk cId="0" sldId="263"/>
        </pc:sldMkLst>
        <pc:spChg chg="mod">
          <ac:chgData name="Fiona Reardon-Rose" userId="34b8e398-fc03-4ac5-a11f-16009c256972" providerId="ADAL" clId="{382BCA12-61D4-4B4E-8E29-0B33BE796074}" dt="2023-06-07T08:37:41.531" v="244" actId="6559"/>
          <ac:spMkLst>
            <pc:docMk/>
            <pc:sldMk cId="0" sldId="263"/>
            <ac:spMk id="9" creationId="{00000000-0000-0000-0000-000000000000}"/>
          </ac:spMkLst>
        </pc:spChg>
        <pc:spChg chg="del mod">
          <ac:chgData name="Fiona Reardon-Rose" userId="34b8e398-fc03-4ac5-a11f-16009c256972" providerId="ADAL" clId="{382BCA12-61D4-4B4E-8E29-0B33BE796074}" dt="2023-06-07T08:38:49.215" v="264"/>
          <ac:spMkLst>
            <pc:docMk/>
            <pc:sldMk cId="0" sldId="263"/>
            <ac:spMk id="10" creationId="{00000000-0000-0000-0000-000000000000}"/>
          </ac:spMkLst>
        </pc:spChg>
        <pc:spChg chg="del mod">
          <ac:chgData name="Fiona Reardon-Rose" userId="34b8e398-fc03-4ac5-a11f-16009c256972" providerId="ADAL" clId="{382BCA12-61D4-4B4E-8E29-0B33BE796074}" dt="2023-06-07T08:38:53.360" v="267" actId="478"/>
          <ac:spMkLst>
            <pc:docMk/>
            <pc:sldMk cId="0" sldId="263"/>
            <ac:spMk id="11" creationId="{00000000-0000-0000-0000-000000000000}"/>
          </ac:spMkLst>
        </pc:spChg>
        <pc:grpChg chg="del">
          <ac:chgData name="Fiona Reardon-Rose" userId="34b8e398-fc03-4ac5-a11f-16009c256972" providerId="ADAL" clId="{382BCA12-61D4-4B4E-8E29-0B33BE796074}" dt="2023-06-07T08:38:44.336" v="259" actId="478"/>
          <ac:grpSpMkLst>
            <pc:docMk/>
            <pc:sldMk cId="0" sldId="263"/>
            <ac:grpSpMk id="2" creationId="{00000000-0000-0000-0000-000000000000}"/>
          </ac:grpSpMkLst>
        </pc:grpChg>
        <pc:grpChg chg="del">
          <ac:chgData name="Fiona Reardon-Rose" userId="34b8e398-fc03-4ac5-a11f-16009c256972" providerId="ADAL" clId="{382BCA12-61D4-4B4E-8E29-0B33BE796074}" dt="2023-06-07T08:38:49.215" v="262" actId="478"/>
          <ac:grpSpMkLst>
            <pc:docMk/>
            <pc:sldMk cId="0" sldId="263"/>
            <ac:grpSpMk id="15" creationId="{00000000-0000-0000-0000-000000000000}"/>
          </ac:grpSpMkLst>
        </pc:grpChg>
      </pc:sldChg>
      <pc:sldChg chg="addSp delSp modSp mod">
        <pc:chgData name="Fiona Reardon-Rose" userId="34b8e398-fc03-4ac5-a11f-16009c256972" providerId="ADAL" clId="{382BCA12-61D4-4B4E-8E29-0B33BE796074}" dt="2023-06-07T13:37:13.763" v="2087"/>
        <pc:sldMkLst>
          <pc:docMk/>
          <pc:sldMk cId="0" sldId="264"/>
        </pc:sldMkLst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64"/>
            <ac:spMk id="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64"/>
            <ac:spMk id="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64"/>
            <ac:spMk id="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64"/>
            <ac:spMk id="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09:13:00.891" v="1363" actId="6559"/>
          <ac:spMkLst>
            <pc:docMk/>
            <pc:sldMk cId="0" sldId="264"/>
            <ac:spMk id="8" creationId="{00000000-0000-0000-0000-000000000000}"/>
          </ac:spMkLst>
        </pc:spChg>
        <pc:spChg chg="del mod">
          <ac:chgData name="Fiona Reardon-Rose" userId="34b8e398-fc03-4ac5-a11f-16009c256972" providerId="ADAL" clId="{382BCA12-61D4-4B4E-8E29-0B33BE796074}" dt="2023-06-07T08:30:54.536" v="81" actId="478"/>
          <ac:spMkLst>
            <pc:docMk/>
            <pc:sldMk cId="0" sldId="264"/>
            <ac:spMk id="9" creationId="{00000000-0000-0000-0000-000000000000}"/>
          </ac:spMkLst>
        </pc:spChg>
        <pc:spChg chg="add 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64"/>
            <ac:spMk id="9" creationId="{29E6688E-25E0-1940-192F-32A9B4DDC3DA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64"/>
            <ac:spMk id="11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64"/>
            <ac:spMk id="12" creationId="{00000000-0000-0000-0000-000000000000}"/>
          </ac:spMkLst>
        </pc:spChg>
        <pc:spChg chg="del">
          <ac:chgData name="Fiona Reardon-Rose" userId="34b8e398-fc03-4ac5-a11f-16009c256972" providerId="ADAL" clId="{382BCA12-61D4-4B4E-8E29-0B33BE796074}" dt="2023-06-07T09:13:41.313" v="1371" actId="478"/>
          <ac:spMkLst>
            <pc:docMk/>
            <pc:sldMk cId="0" sldId="264"/>
            <ac:spMk id="1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64"/>
            <ac:spMk id="1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64"/>
            <ac:spMk id="16" creationId="{00000000-0000-0000-0000-000000000000}"/>
          </ac:spMkLst>
        </pc:spChg>
        <pc:spChg chg="del mod">
          <ac:chgData name="Fiona Reardon-Rose" userId="34b8e398-fc03-4ac5-a11f-16009c256972" providerId="ADAL" clId="{382BCA12-61D4-4B4E-8E29-0B33BE796074}" dt="2023-06-07T09:13:39.690" v="1370" actId="478"/>
          <ac:spMkLst>
            <pc:docMk/>
            <pc:sldMk cId="0" sldId="264"/>
            <ac:spMk id="17" creationId="{00000000-0000-0000-0000-000000000000}"/>
          </ac:spMkLst>
        </pc:spChg>
        <pc:spChg chg="del mod">
          <ac:chgData name="Fiona Reardon-Rose" userId="34b8e398-fc03-4ac5-a11f-16009c256972" providerId="ADAL" clId="{382BCA12-61D4-4B4E-8E29-0B33BE796074}" dt="2023-06-07T09:13:38.257" v="1369" actId="478"/>
          <ac:spMkLst>
            <pc:docMk/>
            <pc:sldMk cId="0" sldId="264"/>
            <ac:spMk id="21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64"/>
            <ac:spMk id="2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64"/>
            <ac:spMk id="24" creationId="{00000000-0000-0000-0000-000000000000}"/>
          </ac:spMkLst>
        </pc:spChg>
        <pc:spChg chg="del mod">
          <ac:chgData name="Fiona Reardon-Rose" userId="34b8e398-fc03-4ac5-a11f-16009c256972" providerId="ADAL" clId="{382BCA12-61D4-4B4E-8E29-0B33BE796074}" dt="2023-06-07T08:27:53.715" v="48" actId="478"/>
          <ac:spMkLst>
            <pc:docMk/>
            <pc:sldMk cId="0" sldId="264"/>
            <ac:spMk id="25" creationId="{00000000-0000-0000-0000-000000000000}"/>
          </ac:spMkLst>
        </pc:spChg>
        <pc:spChg chg="add 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64"/>
            <ac:spMk id="25" creationId="{9F04CC38-4273-4D89-EBE5-37CA77F9EABA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64"/>
            <ac:spMk id="26" creationId="{00000000-0000-0000-0000-000000000000}"/>
          </ac:spMkLst>
        </pc:spChg>
        <pc:spChg chg="del mod">
          <ac:chgData name="Fiona Reardon-Rose" userId="34b8e398-fc03-4ac5-a11f-16009c256972" providerId="ADAL" clId="{382BCA12-61D4-4B4E-8E29-0B33BE796074}" dt="2023-06-07T08:31:18.059" v="86" actId="478"/>
          <ac:spMkLst>
            <pc:docMk/>
            <pc:sldMk cId="0" sldId="264"/>
            <ac:spMk id="27" creationId="{00000000-0000-0000-0000-000000000000}"/>
          </ac:spMkLst>
        </pc:spChg>
        <pc:spChg chg="add del mod">
          <ac:chgData name="Fiona Reardon-Rose" userId="34b8e398-fc03-4ac5-a11f-16009c256972" providerId="ADAL" clId="{382BCA12-61D4-4B4E-8E29-0B33BE796074}" dt="2023-06-07T10:12:07.209" v="2069" actId="478"/>
          <ac:spMkLst>
            <pc:docMk/>
            <pc:sldMk cId="0" sldId="264"/>
            <ac:spMk id="27" creationId="{C65F5817-DD25-1BB6-9E52-3884CF8442ED}"/>
          </ac:spMkLst>
        </pc:spChg>
        <pc:spChg chg="del mod">
          <ac:chgData name="Fiona Reardon-Rose" userId="34b8e398-fc03-4ac5-a11f-16009c256972" providerId="ADAL" clId="{382BCA12-61D4-4B4E-8E29-0B33BE796074}" dt="2023-06-07T10:12:17.023" v="2071" actId="478"/>
          <ac:spMkLst>
            <pc:docMk/>
            <pc:sldMk cId="0" sldId="264"/>
            <ac:spMk id="28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64"/>
            <ac:spMk id="29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64"/>
            <ac:spMk id="30" creationId="{00000000-0000-0000-0000-000000000000}"/>
          </ac:spMkLst>
        </pc:spChg>
        <pc:spChg chg="add del mod">
          <ac:chgData name="Fiona Reardon-Rose" userId="34b8e398-fc03-4ac5-a11f-16009c256972" providerId="ADAL" clId="{382BCA12-61D4-4B4E-8E29-0B33BE796074}" dt="2023-06-07T09:13:33.055" v="1366" actId="478"/>
          <ac:spMkLst>
            <pc:docMk/>
            <pc:sldMk cId="0" sldId="264"/>
            <ac:spMk id="31" creationId="{71DED6CA-CD1D-C2E4-87C7-BAD1C8427E73}"/>
          </ac:spMkLst>
        </pc:spChg>
        <pc:spChg chg="add del mod">
          <ac:chgData name="Fiona Reardon-Rose" userId="34b8e398-fc03-4ac5-a11f-16009c256972" providerId="ADAL" clId="{382BCA12-61D4-4B4E-8E29-0B33BE796074}" dt="2023-06-07T09:13:31.475" v="1365" actId="478"/>
          <ac:spMkLst>
            <pc:docMk/>
            <pc:sldMk cId="0" sldId="264"/>
            <ac:spMk id="32" creationId="{F9BEA89F-5CC7-A78C-F1F6-6C954E7ECBF4}"/>
          </ac:spMkLst>
        </pc:spChg>
        <pc:spChg chg="add 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64"/>
            <ac:spMk id="33" creationId="{0F923857-DE44-D4FB-A49F-9ED4BDF1E18F}"/>
          </ac:spMkLst>
        </pc:spChg>
        <pc:spChg chg="add 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64"/>
            <ac:spMk id="34" creationId="{ED6DDEC3-BED2-482F-EB55-E0A9043A0CF9}"/>
          </ac:spMkLst>
        </pc:spChg>
        <pc:spChg chg="add mod">
          <ac:chgData name="Fiona Reardon-Rose" userId="34b8e398-fc03-4ac5-a11f-16009c256972" providerId="ADAL" clId="{382BCA12-61D4-4B4E-8E29-0B33BE796074}" dt="2023-06-07T13:37:13.763" v="2087"/>
          <ac:spMkLst>
            <pc:docMk/>
            <pc:sldMk cId="0" sldId="264"/>
            <ac:spMk id="35" creationId="{56D7ACA7-F1F1-77B2-24EB-290FB2EFD5FD}"/>
          </ac:spMkLst>
        </pc:spChg>
        <pc:grpChg chg="mod">
          <ac:chgData name="Fiona Reardon-Rose" userId="34b8e398-fc03-4ac5-a11f-16009c256972" providerId="ADAL" clId="{382BCA12-61D4-4B4E-8E29-0B33BE796074}" dt="2023-06-07T13:37:13.763" v="2087"/>
          <ac:grpSpMkLst>
            <pc:docMk/>
            <pc:sldMk cId="0" sldId="264"/>
            <ac:grpSpMk id="2" creationId="{00000000-0000-0000-0000-000000000000}"/>
          </ac:grpSpMkLst>
        </pc:grpChg>
        <pc:grpChg chg="mod">
          <ac:chgData name="Fiona Reardon-Rose" userId="34b8e398-fc03-4ac5-a11f-16009c256972" providerId="ADAL" clId="{382BCA12-61D4-4B4E-8E29-0B33BE796074}" dt="2023-06-07T13:37:13.763" v="2087"/>
          <ac:grpSpMkLst>
            <pc:docMk/>
            <pc:sldMk cId="0" sldId="264"/>
            <ac:grpSpMk id="10" creationId="{00000000-0000-0000-0000-000000000000}"/>
          </ac:grpSpMkLst>
        </pc:grpChg>
        <pc:grpChg chg="mod">
          <ac:chgData name="Fiona Reardon-Rose" userId="34b8e398-fc03-4ac5-a11f-16009c256972" providerId="ADAL" clId="{382BCA12-61D4-4B4E-8E29-0B33BE796074}" dt="2023-06-07T13:37:13.763" v="2087"/>
          <ac:grpSpMkLst>
            <pc:docMk/>
            <pc:sldMk cId="0" sldId="264"/>
            <ac:grpSpMk id="14" creationId="{00000000-0000-0000-0000-000000000000}"/>
          </ac:grpSpMkLst>
        </pc:grpChg>
        <pc:grpChg chg="add del">
          <ac:chgData name="Fiona Reardon-Rose" userId="34b8e398-fc03-4ac5-a11f-16009c256972" providerId="ADAL" clId="{382BCA12-61D4-4B4E-8E29-0B33BE796074}" dt="2023-06-07T10:12:03.564" v="2068" actId="478"/>
          <ac:grpSpMkLst>
            <pc:docMk/>
            <pc:sldMk cId="0" sldId="264"/>
            <ac:grpSpMk id="18" creationId="{00000000-0000-0000-0000-000000000000}"/>
          </ac:grpSpMkLst>
        </pc:grpChg>
        <pc:grpChg chg="mod">
          <ac:chgData name="Fiona Reardon-Rose" userId="34b8e398-fc03-4ac5-a11f-16009c256972" providerId="ADAL" clId="{382BCA12-61D4-4B4E-8E29-0B33BE796074}" dt="2023-06-07T13:37:13.763" v="2087"/>
          <ac:grpSpMkLst>
            <pc:docMk/>
            <pc:sldMk cId="0" sldId="264"/>
            <ac:grpSpMk id="22" creationId="{00000000-0000-0000-0000-000000000000}"/>
          </ac:grpSpMkLst>
        </pc:grpChg>
        <pc:picChg chg="mod">
          <ac:chgData name="Fiona Reardon-Rose" userId="34b8e398-fc03-4ac5-a11f-16009c256972" providerId="ADAL" clId="{382BCA12-61D4-4B4E-8E29-0B33BE796074}" dt="2023-06-07T13:37:13.763" v="2087"/>
          <ac:picMkLst>
            <pc:docMk/>
            <pc:sldMk cId="0" sldId="264"/>
            <ac:picMk id="3" creationId="{00000000-0000-0000-0000-000000000000}"/>
          </ac:picMkLst>
        </pc:picChg>
      </pc:sldChg>
      <pc:sldChg chg="addSp delSp modSp add mod ord">
        <pc:chgData name="Fiona Reardon-Rose" userId="34b8e398-fc03-4ac5-a11f-16009c256972" providerId="ADAL" clId="{382BCA12-61D4-4B4E-8E29-0B33BE796074}" dt="2023-06-07T13:37:13.763" v="2087"/>
        <pc:sldMkLst>
          <pc:docMk/>
          <pc:sldMk cId="3040907571" sldId="265"/>
        </pc:sldMkLst>
        <pc:spChg chg="mod topLvl">
          <ac:chgData name="Fiona Reardon-Rose" userId="34b8e398-fc03-4ac5-a11f-16009c256972" providerId="ADAL" clId="{382BCA12-61D4-4B4E-8E29-0B33BE796074}" dt="2023-06-07T13:37:13.763" v="2087"/>
          <ac:spMkLst>
            <pc:docMk/>
            <pc:sldMk cId="3040907571" sldId="265"/>
            <ac:spMk id="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09:12:52.926" v="1360" actId="6559"/>
          <ac:spMkLst>
            <pc:docMk/>
            <pc:sldMk cId="3040907571" sldId="265"/>
            <ac:spMk id="5" creationId="{00000000-0000-0000-0000-000000000000}"/>
          </ac:spMkLst>
        </pc:spChg>
        <pc:spChg chg="del">
          <ac:chgData name="Fiona Reardon-Rose" userId="34b8e398-fc03-4ac5-a11f-16009c256972" providerId="ADAL" clId="{382BCA12-61D4-4B4E-8E29-0B33BE796074}" dt="2023-06-07T08:43:06.418" v="316" actId="478"/>
          <ac:spMkLst>
            <pc:docMk/>
            <pc:sldMk cId="3040907571" sldId="265"/>
            <ac:spMk id="14" creationId="{00000000-0000-0000-0000-000000000000}"/>
          </ac:spMkLst>
        </pc:spChg>
        <pc:spChg chg="del">
          <ac:chgData name="Fiona Reardon-Rose" userId="34b8e398-fc03-4ac5-a11f-16009c256972" providerId="ADAL" clId="{382BCA12-61D4-4B4E-8E29-0B33BE796074}" dt="2023-06-07T08:43:02.121" v="312" actId="478"/>
          <ac:spMkLst>
            <pc:docMk/>
            <pc:sldMk cId="3040907571" sldId="265"/>
            <ac:spMk id="15" creationId="{00000000-0000-0000-0000-000000000000}"/>
          </ac:spMkLst>
        </pc:spChg>
        <pc:spChg chg="del mod">
          <ac:chgData name="Fiona Reardon-Rose" userId="34b8e398-fc03-4ac5-a11f-16009c256972" providerId="ADAL" clId="{382BCA12-61D4-4B4E-8E29-0B33BE796074}" dt="2023-06-07T08:43:05.186" v="315" actId="478"/>
          <ac:spMkLst>
            <pc:docMk/>
            <pc:sldMk cId="3040907571" sldId="265"/>
            <ac:spMk id="16" creationId="{00000000-0000-0000-0000-000000000000}"/>
          </ac:spMkLst>
        </pc:spChg>
        <pc:spChg chg="del">
          <ac:chgData name="Fiona Reardon-Rose" userId="34b8e398-fc03-4ac5-a11f-16009c256972" providerId="ADAL" clId="{382BCA12-61D4-4B4E-8E29-0B33BE796074}" dt="2023-06-07T08:43:03.277" v="313" actId="478"/>
          <ac:spMkLst>
            <pc:docMk/>
            <pc:sldMk cId="3040907571" sldId="265"/>
            <ac:spMk id="1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3040907571" sldId="265"/>
            <ac:spMk id="18" creationId="{00000000-0000-0000-0000-000000000000}"/>
          </ac:spMkLst>
        </pc:spChg>
        <pc:grpChg chg="del">
          <ac:chgData name="Fiona Reardon-Rose" userId="34b8e398-fc03-4ac5-a11f-16009c256972" providerId="ADAL" clId="{382BCA12-61D4-4B4E-8E29-0B33BE796074}" dt="2023-06-07T09:00:50.446" v="1341" actId="478"/>
          <ac:grpSpMkLst>
            <pc:docMk/>
            <pc:sldMk cId="3040907571" sldId="265"/>
            <ac:grpSpMk id="2" creationId="{00000000-0000-0000-0000-000000000000}"/>
          </ac:grpSpMkLst>
        </pc:grpChg>
        <pc:grpChg chg="del">
          <ac:chgData name="Fiona Reardon-Rose" userId="34b8e398-fc03-4ac5-a11f-16009c256972" providerId="ADAL" clId="{382BCA12-61D4-4B4E-8E29-0B33BE796074}" dt="2023-06-07T08:43:00.201" v="311" actId="478"/>
          <ac:grpSpMkLst>
            <pc:docMk/>
            <pc:sldMk cId="3040907571" sldId="265"/>
            <ac:grpSpMk id="6" creationId="{00000000-0000-0000-0000-000000000000}"/>
          </ac:grpSpMkLst>
        </pc:grpChg>
        <pc:picChg chg="del topLvl">
          <ac:chgData name="Fiona Reardon-Rose" userId="34b8e398-fc03-4ac5-a11f-16009c256972" providerId="ADAL" clId="{382BCA12-61D4-4B4E-8E29-0B33BE796074}" dt="2023-06-07T09:00:50.446" v="1341" actId="478"/>
          <ac:picMkLst>
            <pc:docMk/>
            <pc:sldMk cId="3040907571" sldId="265"/>
            <ac:picMk id="4" creationId="{00000000-0000-0000-0000-000000000000}"/>
          </ac:picMkLst>
        </pc:picChg>
        <pc:picChg chg="add mod">
          <ac:chgData name="Fiona Reardon-Rose" userId="34b8e398-fc03-4ac5-a11f-16009c256972" providerId="ADAL" clId="{382BCA12-61D4-4B4E-8E29-0B33BE796074}" dt="2023-06-07T13:37:13.763" v="2087"/>
          <ac:picMkLst>
            <pc:docMk/>
            <pc:sldMk cId="3040907571" sldId="265"/>
            <ac:picMk id="4" creationId="{14692DD4-1493-8FF7-EC8B-1F8C5C39971E}"/>
          </ac:picMkLst>
        </pc:picChg>
        <pc:picChg chg="add mod">
          <ac:chgData name="Fiona Reardon-Rose" userId="34b8e398-fc03-4ac5-a11f-16009c256972" providerId="ADAL" clId="{382BCA12-61D4-4B4E-8E29-0B33BE796074}" dt="2023-06-07T13:37:13.763" v="2087"/>
          <ac:picMkLst>
            <pc:docMk/>
            <pc:sldMk cId="3040907571" sldId="265"/>
            <ac:picMk id="7" creationId="{02F545EB-718A-664F-BE39-16B0860F472C}"/>
          </ac:picMkLst>
        </pc:picChg>
        <pc:picChg chg="add del">
          <ac:chgData name="Fiona Reardon-Rose" userId="34b8e398-fc03-4ac5-a11f-16009c256972" providerId="ADAL" clId="{382BCA12-61D4-4B4E-8E29-0B33BE796074}" dt="2023-06-07T09:51:44.434" v="1727" actId="478"/>
          <ac:picMkLst>
            <pc:docMk/>
            <pc:sldMk cId="3040907571" sldId="265"/>
            <ac:picMk id="9" creationId="{6907ED98-AA89-2340-5346-078104653BB0}"/>
          </ac:picMkLst>
        </pc:picChg>
        <pc:picChg chg="add del mod">
          <ac:chgData name="Fiona Reardon-Rose" userId="34b8e398-fc03-4ac5-a11f-16009c256972" providerId="ADAL" clId="{382BCA12-61D4-4B4E-8E29-0B33BE796074}" dt="2023-06-07T09:55:02.262" v="1931" actId="478"/>
          <ac:picMkLst>
            <pc:docMk/>
            <pc:sldMk cId="3040907571" sldId="265"/>
            <ac:picMk id="11" creationId="{4E880BC1-00BD-7C86-BC56-DC359CE74BB0}"/>
          </ac:picMkLst>
        </pc:picChg>
        <pc:picChg chg="add mod">
          <ac:chgData name="Fiona Reardon-Rose" userId="34b8e398-fc03-4ac5-a11f-16009c256972" providerId="ADAL" clId="{382BCA12-61D4-4B4E-8E29-0B33BE796074}" dt="2023-06-07T13:37:13.763" v="2087"/>
          <ac:picMkLst>
            <pc:docMk/>
            <pc:sldMk cId="3040907571" sldId="265"/>
            <ac:picMk id="13" creationId="{4BC49A16-27B1-7B6B-72D3-00E7D575E23C}"/>
          </ac:picMkLst>
        </pc:picChg>
        <pc:picChg chg="add mod">
          <ac:chgData name="Fiona Reardon-Rose" userId="34b8e398-fc03-4ac5-a11f-16009c256972" providerId="ADAL" clId="{382BCA12-61D4-4B4E-8E29-0B33BE796074}" dt="2023-06-07T13:37:13.763" v="2087"/>
          <ac:picMkLst>
            <pc:docMk/>
            <pc:sldMk cId="3040907571" sldId="265"/>
            <ac:picMk id="15" creationId="{6DA2DAB1-3EE4-7994-A082-C8B850157C09}"/>
          </ac:picMkLst>
        </pc:picChg>
      </pc:sldChg>
      <pc:sldChg chg="addSp delSp modSp add mod ord">
        <pc:chgData name="Fiona Reardon-Rose" userId="34b8e398-fc03-4ac5-a11f-16009c256972" providerId="ADAL" clId="{382BCA12-61D4-4B4E-8E29-0B33BE796074}" dt="2023-06-07T13:37:13.763" v="2087"/>
        <pc:sldMkLst>
          <pc:docMk/>
          <pc:sldMk cId="2336195961" sldId="266"/>
        </pc:sldMkLst>
        <pc:spChg chg="add del mod">
          <ac:chgData name="Fiona Reardon-Rose" userId="34b8e398-fc03-4ac5-a11f-16009c256972" providerId="ADAL" clId="{382BCA12-61D4-4B4E-8E29-0B33BE796074}" dt="2023-06-07T13:37:13.763" v="2087"/>
          <ac:spMkLst>
            <pc:docMk/>
            <pc:sldMk cId="2336195961" sldId="266"/>
            <ac:spMk id="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2336195961" sldId="266"/>
            <ac:spMk id="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2336195961" sldId="266"/>
            <ac:spMk id="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2336195961" sldId="266"/>
            <ac:spMk id="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2336195961" sldId="266"/>
            <ac:spMk id="6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2336195961" sldId="266"/>
            <ac:spMk id="7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2336195961" sldId="266"/>
            <ac:spMk id="8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2336195961" sldId="266"/>
            <ac:spMk id="9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2336195961" sldId="266"/>
            <ac:spMk id="10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2336195961" sldId="266"/>
            <ac:spMk id="11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2336195961" sldId="266"/>
            <ac:spMk id="1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2336195961" sldId="266"/>
            <ac:spMk id="1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k cId="2336195961" sldId="266"/>
            <ac:spMk id="14" creationId="{00000000-0000-0000-0000-000000000000}"/>
          </ac:spMkLst>
        </pc:spChg>
        <pc:spChg chg="del mod">
          <ac:chgData name="Fiona Reardon-Rose" userId="34b8e398-fc03-4ac5-a11f-16009c256972" providerId="ADAL" clId="{382BCA12-61D4-4B4E-8E29-0B33BE796074}" dt="2023-06-07T08:56:53.174" v="1041" actId="478"/>
          <ac:spMkLst>
            <pc:docMk/>
            <pc:sldMk cId="2336195961" sldId="266"/>
            <ac:spMk id="15" creationId="{00000000-0000-0000-0000-000000000000}"/>
          </ac:spMkLst>
        </pc:spChg>
        <pc:spChg chg="del mod">
          <ac:chgData name="Fiona Reardon-Rose" userId="34b8e398-fc03-4ac5-a11f-16009c256972" providerId="ADAL" clId="{382BCA12-61D4-4B4E-8E29-0B33BE796074}" dt="2023-06-07T08:52:43.210" v="1022" actId="478"/>
          <ac:spMkLst>
            <pc:docMk/>
            <pc:sldMk cId="2336195961" sldId="266"/>
            <ac:spMk id="16" creationId="{00000000-0000-0000-0000-000000000000}"/>
          </ac:spMkLst>
        </pc:spChg>
        <pc:spChg chg="add mod">
          <ac:chgData name="Fiona Reardon-Rose" userId="34b8e398-fc03-4ac5-a11f-16009c256972" providerId="ADAL" clId="{382BCA12-61D4-4B4E-8E29-0B33BE796074}" dt="2023-06-07T13:37:13.763" v="2087"/>
          <ac:spMkLst>
            <pc:docMk/>
            <pc:sldMk cId="2336195961" sldId="266"/>
            <ac:spMk id="17" creationId="{717A705E-752E-2465-B83D-53B242F1815E}"/>
          </ac:spMkLst>
        </pc:spChg>
      </pc:sldChg>
      <pc:sldMasterChg chg="modSp modSldLayout">
        <pc:chgData name="Fiona Reardon-Rose" userId="34b8e398-fc03-4ac5-a11f-16009c256972" providerId="ADAL" clId="{382BCA12-61D4-4B4E-8E29-0B33BE796074}" dt="2023-06-07T13:37:13.763" v="2087"/>
        <pc:sldMasterMkLst>
          <pc:docMk/>
          <pc:sldMasterMk cId="0" sldId="2147483648"/>
        </pc:sldMasterMkLst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asterMk cId="0" sldId="2147483648"/>
            <ac:spMk id="2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asterMk cId="0" sldId="2147483648"/>
            <ac:spMk id="3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asterMk cId="0" sldId="2147483648"/>
            <ac:spMk id="4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asterMk cId="0" sldId="2147483648"/>
            <ac:spMk id="5" creationId="{00000000-0000-0000-0000-000000000000}"/>
          </ac:spMkLst>
        </pc:spChg>
        <pc:spChg chg="mod">
          <ac:chgData name="Fiona Reardon-Rose" userId="34b8e398-fc03-4ac5-a11f-16009c256972" providerId="ADAL" clId="{382BCA12-61D4-4B4E-8E29-0B33BE796074}" dt="2023-06-07T13:37:13.763" v="2087"/>
          <ac:spMkLst>
            <pc:docMk/>
            <pc:sldMasterMk cId="0" sldId="2147483648"/>
            <ac:spMk id="6" creationId="{00000000-0000-0000-0000-000000000000}"/>
          </ac:spMkLst>
        </pc:spChg>
        <pc:sldLayoutChg chg="modSp">
          <pc:chgData name="Fiona Reardon-Rose" userId="34b8e398-fc03-4ac5-a11f-16009c256972" providerId="ADAL" clId="{382BCA12-61D4-4B4E-8E29-0B33BE796074}" dt="2023-06-07T13:37:13.763" v="2087"/>
          <pc:sldLayoutMkLst>
            <pc:docMk/>
            <pc:sldMasterMk cId="0" sldId="2147483648"/>
            <pc:sldLayoutMk cId="0" sldId="2147483661"/>
          </pc:sldLayoutMkLst>
          <pc:spChg chg="mod">
            <ac:chgData name="Fiona Reardon-Rose" userId="34b8e398-fc03-4ac5-a11f-16009c256972" providerId="ADAL" clId="{382BCA12-61D4-4B4E-8E29-0B33BE796074}" dt="2023-06-07T13:37:13.763" v="2087"/>
            <ac:spMkLst>
              <pc:docMk/>
              <pc:sldMasterMk cId="0" sldId="2147483648"/>
              <pc:sldLayoutMk cId="0" sldId="2147483661"/>
              <ac:spMk id="2" creationId="{00000000-0000-0000-0000-000000000000}"/>
            </ac:spMkLst>
          </pc:spChg>
          <pc:spChg chg="mod">
            <ac:chgData name="Fiona Reardon-Rose" userId="34b8e398-fc03-4ac5-a11f-16009c256972" providerId="ADAL" clId="{382BCA12-61D4-4B4E-8E29-0B33BE796074}" dt="2023-06-07T13:37:13.763" v="2087"/>
            <ac:spMkLst>
              <pc:docMk/>
              <pc:sldMasterMk cId="0" sldId="2147483648"/>
              <pc:sldLayoutMk cId="0" sldId="2147483661"/>
              <ac:spMk id="3" creationId="{00000000-0000-0000-0000-000000000000}"/>
            </ac:spMkLst>
          </pc:spChg>
        </pc:sldLayoutChg>
        <pc:sldLayoutChg chg="modSp">
          <pc:chgData name="Fiona Reardon-Rose" userId="34b8e398-fc03-4ac5-a11f-16009c256972" providerId="ADAL" clId="{382BCA12-61D4-4B4E-8E29-0B33BE796074}" dt="2023-06-07T13:37:13.763" v="2087"/>
          <pc:sldLayoutMkLst>
            <pc:docMk/>
            <pc:sldMasterMk cId="0" sldId="2147483648"/>
            <pc:sldLayoutMk cId="0" sldId="2147483663"/>
          </pc:sldLayoutMkLst>
          <pc:spChg chg="mod">
            <ac:chgData name="Fiona Reardon-Rose" userId="34b8e398-fc03-4ac5-a11f-16009c256972" providerId="ADAL" clId="{382BCA12-61D4-4B4E-8E29-0B33BE796074}" dt="2023-06-07T13:37:13.763" v="2087"/>
            <ac:spMkLst>
              <pc:docMk/>
              <pc:sldMasterMk cId="0" sldId="2147483648"/>
              <pc:sldLayoutMk cId="0" sldId="2147483663"/>
              <ac:spMk id="3" creationId="{00000000-0000-0000-0000-000000000000}"/>
            </ac:spMkLst>
          </pc:spChg>
          <pc:spChg chg="mod">
            <ac:chgData name="Fiona Reardon-Rose" userId="34b8e398-fc03-4ac5-a11f-16009c256972" providerId="ADAL" clId="{382BCA12-61D4-4B4E-8E29-0B33BE796074}" dt="2023-06-07T13:37:13.763" v="2087"/>
            <ac:spMkLst>
              <pc:docMk/>
              <pc:sldMasterMk cId="0" sldId="2147483648"/>
              <pc:sldLayoutMk cId="0" sldId="2147483663"/>
              <ac:spMk id="4" creationId="{00000000-0000-0000-0000-000000000000}"/>
            </ac:spMkLst>
          </pc:sp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828800" y="4251960"/>
            <a:ext cx="207264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rgbClr val="1F3C9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657600" y="7680960"/>
            <a:ext cx="17068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1F3C9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1F3C9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219200" y="3154680"/>
            <a:ext cx="106070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2557760" y="3154680"/>
            <a:ext cx="106070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6/7/2023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rgbClr val="1F3C9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6/7/2023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6/7/2023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39071" y="578612"/>
            <a:ext cx="10561625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rgbClr val="1F3C9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38658" y="3213948"/>
            <a:ext cx="1456514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8290560" y="12755880"/>
            <a:ext cx="78028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219200" y="12755880"/>
            <a:ext cx="56083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7556481" y="12755880"/>
            <a:ext cx="56083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63800" y="-35170"/>
            <a:ext cx="19456400" cy="13716000"/>
          </a:xfrm>
          <a:custGeom>
            <a:avLst/>
            <a:gdLst/>
            <a:ahLst/>
            <a:cxnLst/>
            <a:rect l="l" t="t" r="r" b="b"/>
            <a:pathLst>
              <a:path w="19456400" h="13716000">
                <a:moveTo>
                  <a:pt x="19456400" y="0"/>
                </a:moveTo>
                <a:lnTo>
                  <a:pt x="0" y="0"/>
                </a:lnTo>
                <a:lnTo>
                  <a:pt x="0" y="13716000"/>
                </a:lnTo>
                <a:lnTo>
                  <a:pt x="19456400" y="13716000"/>
                </a:lnTo>
                <a:lnTo>
                  <a:pt x="19456400" y="0"/>
                </a:lnTo>
                <a:close/>
              </a:path>
            </a:pathLst>
          </a:custGeom>
          <a:solidFill>
            <a:srgbClr val="1225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25800" y="12795412"/>
            <a:ext cx="17932400" cy="0"/>
          </a:xfrm>
          <a:custGeom>
            <a:avLst/>
            <a:gdLst/>
            <a:ahLst/>
            <a:cxnLst/>
            <a:rect l="l" t="t" r="r" b="b"/>
            <a:pathLst>
              <a:path w="17932400">
                <a:moveTo>
                  <a:pt x="0" y="0"/>
                </a:moveTo>
                <a:lnTo>
                  <a:pt x="17932400" y="0"/>
                </a:lnTo>
              </a:path>
            </a:pathLst>
          </a:custGeom>
          <a:ln w="953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068103" y="12990820"/>
            <a:ext cx="984250" cy="2205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350" dirty="0">
                <a:solidFill>
                  <a:srgbClr val="FFFFFF"/>
                </a:solidFill>
                <a:latin typeface="Tahoma"/>
                <a:cs typeface="Tahoma"/>
              </a:rPr>
              <a:t>Urban&amp;Civic</a:t>
            </a:r>
            <a:endParaRPr sz="1350" dirty="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969126" y="4103285"/>
            <a:ext cx="1189355" cy="1096645"/>
          </a:xfrm>
          <a:custGeom>
            <a:avLst/>
            <a:gdLst/>
            <a:ahLst/>
            <a:cxnLst/>
            <a:rect l="l" t="t" r="r" b="b"/>
            <a:pathLst>
              <a:path w="1189355" h="1096645">
                <a:moveTo>
                  <a:pt x="565844" y="383"/>
                </a:moveTo>
                <a:lnTo>
                  <a:pt x="514767" y="3086"/>
                </a:lnTo>
                <a:lnTo>
                  <a:pt x="465681" y="8596"/>
                </a:lnTo>
                <a:lnTo>
                  <a:pt x="418652" y="16861"/>
                </a:lnTo>
                <a:lnTo>
                  <a:pt x="373750" y="27830"/>
                </a:lnTo>
                <a:lnTo>
                  <a:pt x="331042" y="41452"/>
                </a:lnTo>
                <a:lnTo>
                  <a:pt x="290597" y="57675"/>
                </a:lnTo>
                <a:lnTo>
                  <a:pt x="252482" y="76446"/>
                </a:lnTo>
                <a:lnTo>
                  <a:pt x="216765" y="97715"/>
                </a:lnTo>
                <a:lnTo>
                  <a:pt x="183514" y="121431"/>
                </a:lnTo>
                <a:lnTo>
                  <a:pt x="152799" y="147540"/>
                </a:lnTo>
                <a:lnTo>
                  <a:pt x="124685" y="175992"/>
                </a:lnTo>
                <a:lnTo>
                  <a:pt x="99242" y="206735"/>
                </a:lnTo>
                <a:lnTo>
                  <a:pt x="76538" y="239718"/>
                </a:lnTo>
                <a:lnTo>
                  <a:pt x="56640" y="274889"/>
                </a:lnTo>
                <a:lnTo>
                  <a:pt x="39617" y="312195"/>
                </a:lnTo>
                <a:lnTo>
                  <a:pt x="25536" y="351587"/>
                </a:lnTo>
                <a:lnTo>
                  <a:pt x="14466" y="393011"/>
                </a:lnTo>
                <a:lnTo>
                  <a:pt x="6474" y="436417"/>
                </a:lnTo>
                <a:lnTo>
                  <a:pt x="1630" y="481753"/>
                </a:lnTo>
                <a:lnTo>
                  <a:pt x="0" y="528967"/>
                </a:lnTo>
                <a:lnTo>
                  <a:pt x="1785" y="578105"/>
                </a:lnTo>
                <a:lnTo>
                  <a:pt x="7087" y="625669"/>
                </a:lnTo>
                <a:lnTo>
                  <a:pt x="15822" y="671559"/>
                </a:lnTo>
                <a:lnTo>
                  <a:pt x="27907" y="715670"/>
                </a:lnTo>
                <a:lnTo>
                  <a:pt x="43260" y="757901"/>
                </a:lnTo>
                <a:lnTo>
                  <a:pt x="61796" y="798150"/>
                </a:lnTo>
                <a:lnTo>
                  <a:pt x="83434" y="836313"/>
                </a:lnTo>
                <a:lnTo>
                  <a:pt x="108090" y="872290"/>
                </a:lnTo>
                <a:lnTo>
                  <a:pt x="135681" y="905976"/>
                </a:lnTo>
                <a:lnTo>
                  <a:pt x="166125" y="937271"/>
                </a:lnTo>
                <a:lnTo>
                  <a:pt x="199338" y="966071"/>
                </a:lnTo>
                <a:lnTo>
                  <a:pt x="235237" y="992274"/>
                </a:lnTo>
                <a:lnTo>
                  <a:pt x="273740" y="1015777"/>
                </a:lnTo>
                <a:lnTo>
                  <a:pt x="314763" y="1036479"/>
                </a:lnTo>
                <a:lnTo>
                  <a:pt x="358223" y="1054277"/>
                </a:lnTo>
                <a:lnTo>
                  <a:pt x="404038" y="1069069"/>
                </a:lnTo>
                <a:lnTo>
                  <a:pt x="452124" y="1080752"/>
                </a:lnTo>
                <a:lnTo>
                  <a:pt x="502398" y="1089224"/>
                </a:lnTo>
                <a:lnTo>
                  <a:pt x="554778" y="1094382"/>
                </a:lnTo>
                <a:lnTo>
                  <a:pt x="609180" y="1096124"/>
                </a:lnTo>
                <a:lnTo>
                  <a:pt x="659126" y="1094348"/>
                </a:lnTo>
                <a:lnTo>
                  <a:pt x="707523" y="1089088"/>
                </a:lnTo>
                <a:lnTo>
                  <a:pt x="754263" y="1080444"/>
                </a:lnTo>
                <a:lnTo>
                  <a:pt x="799237" y="1068515"/>
                </a:lnTo>
                <a:lnTo>
                  <a:pt x="842334" y="1053402"/>
                </a:lnTo>
                <a:lnTo>
                  <a:pt x="883444" y="1035203"/>
                </a:lnTo>
                <a:lnTo>
                  <a:pt x="922459" y="1014020"/>
                </a:lnTo>
                <a:lnTo>
                  <a:pt x="959269" y="989951"/>
                </a:lnTo>
                <a:lnTo>
                  <a:pt x="993764" y="963098"/>
                </a:lnTo>
                <a:lnTo>
                  <a:pt x="1025834" y="933559"/>
                </a:lnTo>
                <a:lnTo>
                  <a:pt x="1055370" y="901435"/>
                </a:lnTo>
                <a:lnTo>
                  <a:pt x="1082263" y="866825"/>
                </a:lnTo>
                <a:lnTo>
                  <a:pt x="1106402" y="829830"/>
                </a:lnTo>
                <a:lnTo>
                  <a:pt x="1126391" y="792924"/>
                </a:lnTo>
                <a:lnTo>
                  <a:pt x="673696" y="792924"/>
                </a:lnTo>
                <a:lnTo>
                  <a:pt x="673696" y="784682"/>
                </a:lnTo>
                <a:lnTo>
                  <a:pt x="463041" y="784682"/>
                </a:lnTo>
                <a:lnTo>
                  <a:pt x="412432" y="771013"/>
                </a:lnTo>
                <a:lnTo>
                  <a:pt x="368482" y="751826"/>
                </a:lnTo>
                <a:lnTo>
                  <a:pt x="331220" y="727045"/>
                </a:lnTo>
                <a:lnTo>
                  <a:pt x="300672" y="696595"/>
                </a:lnTo>
                <a:lnTo>
                  <a:pt x="276865" y="660398"/>
                </a:lnTo>
                <a:lnTo>
                  <a:pt x="259827" y="618379"/>
                </a:lnTo>
                <a:lnTo>
                  <a:pt x="249584" y="570462"/>
                </a:lnTo>
                <a:lnTo>
                  <a:pt x="246164" y="516572"/>
                </a:lnTo>
                <a:lnTo>
                  <a:pt x="249233" y="468950"/>
                </a:lnTo>
                <a:lnTo>
                  <a:pt x="258625" y="427184"/>
                </a:lnTo>
                <a:lnTo>
                  <a:pt x="274612" y="391110"/>
                </a:lnTo>
                <a:lnTo>
                  <a:pt x="297467" y="360560"/>
                </a:lnTo>
                <a:lnTo>
                  <a:pt x="327464" y="335369"/>
                </a:lnTo>
                <a:lnTo>
                  <a:pt x="364877" y="315370"/>
                </a:lnTo>
                <a:lnTo>
                  <a:pt x="409978" y="300397"/>
                </a:lnTo>
                <a:lnTo>
                  <a:pt x="463041" y="290283"/>
                </a:lnTo>
                <a:lnTo>
                  <a:pt x="673696" y="290283"/>
                </a:lnTo>
                <a:lnTo>
                  <a:pt x="673696" y="3606"/>
                </a:lnTo>
                <a:lnTo>
                  <a:pt x="618843" y="540"/>
                </a:lnTo>
                <a:lnTo>
                  <a:pt x="565844" y="383"/>
                </a:lnTo>
                <a:close/>
              </a:path>
              <a:path w="1189355" h="1096645">
                <a:moveTo>
                  <a:pt x="1142567" y="296062"/>
                </a:moveTo>
                <a:lnTo>
                  <a:pt x="782319" y="296062"/>
                </a:lnTo>
                <a:lnTo>
                  <a:pt x="782269" y="296468"/>
                </a:lnTo>
                <a:lnTo>
                  <a:pt x="824619" y="320481"/>
                </a:lnTo>
                <a:lnTo>
                  <a:pt x="859784" y="350782"/>
                </a:lnTo>
                <a:lnTo>
                  <a:pt x="887534" y="387076"/>
                </a:lnTo>
                <a:lnTo>
                  <a:pt x="907640" y="429069"/>
                </a:lnTo>
                <a:lnTo>
                  <a:pt x="919872" y="476464"/>
                </a:lnTo>
                <a:lnTo>
                  <a:pt x="924001" y="528967"/>
                </a:lnTo>
                <a:lnTo>
                  <a:pt x="920706" y="577834"/>
                </a:lnTo>
                <a:lnTo>
                  <a:pt x="910924" y="621891"/>
                </a:lnTo>
                <a:lnTo>
                  <a:pt x="894808" y="661106"/>
                </a:lnTo>
                <a:lnTo>
                  <a:pt x="872512" y="695448"/>
                </a:lnTo>
                <a:lnTo>
                  <a:pt x="844189" y="724883"/>
                </a:lnTo>
                <a:lnTo>
                  <a:pt x="809992" y="749380"/>
                </a:lnTo>
                <a:lnTo>
                  <a:pt x="770076" y="768907"/>
                </a:lnTo>
                <a:lnTo>
                  <a:pt x="724593" y="783433"/>
                </a:lnTo>
                <a:lnTo>
                  <a:pt x="673696" y="792924"/>
                </a:lnTo>
                <a:lnTo>
                  <a:pt x="1126391" y="792924"/>
                </a:lnTo>
                <a:lnTo>
                  <a:pt x="1145981" y="749082"/>
                </a:lnTo>
                <a:lnTo>
                  <a:pt x="1161203" y="705530"/>
                </a:lnTo>
                <a:lnTo>
                  <a:pt x="1173233" y="659991"/>
                </a:lnTo>
                <a:lnTo>
                  <a:pt x="1181961" y="612566"/>
                </a:lnTo>
                <a:lnTo>
                  <a:pt x="1187278" y="563355"/>
                </a:lnTo>
                <a:lnTo>
                  <a:pt x="1189075" y="512457"/>
                </a:lnTo>
                <a:lnTo>
                  <a:pt x="1186957" y="467077"/>
                </a:lnTo>
                <a:lnTo>
                  <a:pt x="1180690" y="421189"/>
                </a:lnTo>
                <a:lnTo>
                  <a:pt x="1170401" y="375288"/>
                </a:lnTo>
                <a:lnTo>
                  <a:pt x="1156219" y="329868"/>
                </a:lnTo>
                <a:lnTo>
                  <a:pt x="1142567" y="296062"/>
                </a:lnTo>
                <a:close/>
              </a:path>
              <a:path w="1189355" h="1096645">
                <a:moveTo>
                  <a:pt x="673696" y="290283"/>
                </a:moveTo>
                <a:lnTo>
                  <a:pt x="463041" y="290283"/>
                </a:lnTo>
                <a:lnTo>
                  <a:pt x="463041" y="784682"/>
                </a:lnTo>
                <a:lnTo>
                  <a:pt x="673696" y="784682"/>
                </a:lnTo>
                <a:lnTo>
                  <a:pt x="673696" y="290283"/>
                </a:lnTo>
                <a:close/>
              </a:path>
              <a:path w="1189355" h="1096645">
                <a:moveTo>
                  <a:pt x="785113" y="0"/>
                </a:moveTo>
                <a:lnTo>
                  <a:pt x="781443" y="296405"/>
                </a:lnTo>
                <a:lnTo>
                  <a:pt x="782319" y="296062"/>
                </a:lnTo>
                <a:lnTo>
                  <a:pt x="1142567" y="296062"/>
                </a:lnTo>
                <a:lnTo>
                  <a:pt x="1116691" y="242456"/>
                </a:lnTo>
                <a:lnTo>
                  <a:pt x="1091603" y="201453"/>
                </a:lnTo>
                <a:lnTo>
                  <a:pt x="1063135" y="162913"/>
                </a:lnTo>
                <a:lnTo>
                  <a:pt x="1031419" y="127330"/>
                </a:lnTo>
                <a:lnTo>
                  <a:pt x="996580" y="95199"/>
                </a:lnTo>
                <a:lnTo>
                  <a:pt x="958749" y="67016"/>
                </a:lnTo>
                <a:lnTo>
                  <a:pt x="918054" y="43275"/>
                </a:lnTo>
                <a:lnTo>
                  <a:pt x="874623" y="24472"/>
                </a:lnTo>
                <a:lnTo>
                  <a:pt x="830983" y="9517"/>
                </a:lnTo>
                <a:lnTo>
                  <a:pt x="808297" y="3632"/>
                </a:lnTo>
                <a:lnTo>
                  <a:pt x="7851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687507" y="8606509"/>
            <a:ext cx="1459865" cy="798195"/>
          </a:xfrm>
          <a:custGeom>
            <a:avLst/>
            <a:gdLst/>
            <a:ahLst/>
            <a:cxnLst/>
            <a:rect l="l" t="t" r="r" b="b"/>
            <a:pathLst>
              <a:path w="1459865" h="798195">
                <a:moveTo>
                  <a:pt x="1439354" y="0"/>
                </a:moveTo>
                <a:lnTo>
                  <a:pt x="1203642" y="0"/>
                </a:lnTo>
                <a:lnTo>
                  <a:pt x="1210596" y="55932"/>
                </a:lnTo>
                <a:lnTo>
                  <a:pt x="1214555" y="109138"/>
                </a:lnTo>
                <a:lnTo>
                  <a:pt x="1214316" y="158673"/>
                </a:lnTo>
                <a:lnTo>
                  <a:pt x="1208676" y="203592"/>
                </a:lnTo>
                <a:lnTo>
                  <a:pt x="1196432" y="242950"/>
                </a:lnTo>
                <a:lnTo>
                  <a:pt x="1176380" y="275802"/>
                </a:lnTo>
                <a:lnTo>
                  <a:pt x="1147317" y="301205"/>
                </a:lnTo>
                <a:lnTo>
                  <a:pt x="1110423" y="316183"/>
                </a:lnTo>
                <a:lnTo>
                  <a:pt x="1063358" y="322783"/>
                </a:lnTo>
                <a:lnTo>
                  <a:pt x="1007682" y="324315"/>
                </a:lnTo>
                <a:lnTo>
                  <a:pt x="944956" y="324091"/>
                </a:lnTo>
                <a:lnTo>
                  <a:pt x="531926" y="324091"/>
                </a:lnTo>
                <a:lnTo>
                  <a:pt x="531926" y="0"/>
                </a:lnTo>
                <a:lnTo>
                  <a:pt x="312915" y="0"/>
                </a:lnTo>
                <a:lnTo>
                  <a:pt x="312915" y="324091"/>
                </a:lnTo>
                <a:lnTo>
                  <a:pt x="0" y="324091"/>
                </a:lnTo>
                <a:lnTo>
                  <a:pt x="0" y="606590"/>
                </a:lnTo>
                <a:lnTo>
                  <a:pt x="312915" y="606590"/>
                </a:lnTo>
                <a:lnTo>
                  <a:pt x="312915" y="797699"/>
                </a:lnTo>
                <a:lnTo>
                  <a:pt x="531926" y="797699"/>
                </a:lnTo>
                <a:lnTo>
                  <a:pt x="531926" y="606590"/>
                </a:lnTo>
                <a:lnTo>
                  <a:pt x="961669" y="606590"/>
                </a:lnTo>
                <a:lnTo>
                  <a:pt x="1070069" y="607341"/>
                </a:lnTo>
                <a:lnTo>
                  <a:pt x="1119401" y="606263"/>
                </a:lnTo>
                <a:lnTo>
                  <a:pt x="1166364" y="602423"/>
                </a:lnTo>
                <a:lnTo>
                  <a:pt x="1211614" y="594476"/>
                </a:lnTo>
                <a:lnTo>
                  <a:pt x="1255808" y="581077"/>
                </a:lnTo>
                <a:lnTo>
                  <a:pt x="1299603" y="560882"/>
                </a:lnTo>
                <a:lnTo>
                  <a:pt x="1335073" y="537279"/>
                </a:lnTo>
                <a:lnTo>
                  <a:pt x="1365589" y="508920"/>
                </a:lnTo>
                <a:lnTo>
                  <a:pt x="1391376" y="476215"/>
                </a:lnTo>
                <a:lnTo>
                  <a:pt x="1412664" y="439573"/>
                </a:lnTo>
                <a:lnTo>
                  <a:pt x="1429680" y="399401"/>
                </a:lnTo>
                <a:lnTo>
                  <a:pt x="1442652" y="356108"/>
                </a:lnTo>
                <a:lnTo>
                  <a:pt x="1451808" y="310103"/>
                </a:lnTo>
                <a:lnTo>
                  <a:pt x="1457375" y="261795"/>
                </a:lnTo>
                <a:lnTo>
                  <a:pt x="1459582" y="211591"/>
                </a:lnTo>
                <a:lnTo>
                  <a:pt x="1458655" y="159902"/>
                </a:lnTo>
                <a:lnTo>
                  <a:pt x="1454823" y="107134"/>
                </a:lnTo>
                <a:lnTo>
                  <a:pt x="1448313" y="53697"/>
                </a:lnTo>
                <a:lnTo>
                  <a:pt x="14393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996610" y="6541552"/>
            <a:ext cx="1130300" cy="658495"/>
          </a:xfrm>
          <a:custGeom>
            <a:avLst/>
            <a:gdLst/>
            <a:ahLst/>
            <a:cxnLst/>
            <a:rect l="l" t="t" r="r" b="b"/>
            <a:pathLst>
              <a:path w="1130300" h="658495">
                <a:moveTo>
                  <a:pt x="268726" y="0"/>
                </a:moveTo>
                <a:lnTo>
                  <a:pt x="3817" y="0"/>
                </a:lnTo>
                <a:lnTo>
                  <a:pt x="0" y="51103"/>
                </a:lnTo>
                <a:lnTo>
                  <a:pt x="1171" y="102093"/>
                </a:lnTo>
                <a:lnTo>
                  <a:pt x="7446" y="152161"/>
                </a:lnTo>
                <a:lnTo>
                  <a:pt x="18938" y="200496"/>
                </a:lnTo>
                <a:lnTo>
                  <a:pt x="35763" y="246286"/>
                </a:lnTo>
                <a:lnTo>
                  <a:pt x="58033" y="288721"/>
                </a:lnTo>
                <a:lnTo>
                  <a:pt x="83775" y="325385"/>
                </a:lnTo>
                <a:lnTo>
                  <a:pt x="113832" y="357557"/>
                </a:lnTo>
                <a:lnTo>
                  <a:pt x="147807" y="385435"/>
                </a:lnTo>
                <a:lnTo>
                  <a:pt x="185300" y="409219"/>
                </a:lnTo>
                <a:lnTo>
                  <a:pt x="3817" y="409219"/>
                </a:lnTo>
                <a:lnTo>
                  <a:pt x="3817" y="658495"/>
                </a:lnTo>
                <a:lnTo>
                  <a:pt x="1130256" y="658495"/>
                </a:lnTo>
                <a:lnTo>
                  <a:pt x="1130256" y="373900"/>
                </a:lnTo>
                <a:lnTo>
                  <a:pt x="554502" y="373900"/>
                </a:lnTo>
                <a:lnTo>
                  <a:pt x="501400" y="370618"/>
                </a:lnTo>
                <a:lnTo>
                  <a:pt x="453043" y="360867"/>
                </a:lnTo>
                <a:lnTo>
                  <a:pt x="409575" y="344793"/>
                </a:lnTo>
                <a:lnTo>
                  <a:pt x="371140" y="322542"/>
                </a:lnTo>
                <a:lnTo>
                  <a:pt x="337886" y="294259"/>
                </a:lnTo>
                <a:lnTo>
                  <a:pt x="309956" y="260089"/>
                </a:lnTo>
                <a:lnTo>
                  <a:pt x="287497" y="220179"/>
                </a:lnTo>
                <a:lnTo>
                  <a:pt x="271720" y="177737"/>
                </a:lnTo>
                <a:lnTo>
                  <a:pt x="261956" y="131904"/>
                </a:lnTo>
                <a:lnTo>
                  <a:pt x="258203" y="85275"/>
                </a:lnTo>
                <a:lnTo>
                  <a:pt x="260460" y="40442"/>
                </a:lnTo>
                <a:lnTo>
                  <a:pt x="2687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624925" y="5328350"/>
            <a:ext cx="1533525" cy="1069975"/>
          </a:xfrm>
          <a:custGeom>
            <a:avLst/>
            <a:gdLst/>
            <a:ahLst/>
            <a:cxnLst/>
            <a:rect l="l" t="t" r="r" b="b"/>
            <a:pathLst>
              <a:path w="1533525" h="1069975">
                <a:moveTo>
                  <a:pt x="938720" y="0"/>
                </a:moveTo>
                <a:lnTo>
                  <a:pt x="887813" y="1561"/>
                </a:lnTo>
                <a:lnTo>
                  <a:pt x="838431" y="6196"/>
                </a:lnTo>
                <a:lnTo>
                  <a:pt x="790692" y="13833"/>
                </a:lnTo>
                <a:lnTo>
                  <a:pt x="744713" y="24396"/>
                </a:lnTo>
                <a:lnTo>
                  <a:pt x="700613" y="37814"/>
                </a:lnTo>
                <a:lnTo>
                  <a:pt x="658507" y="54013"/>
                </a:lnTo>
                <a:lnTo>
                  <a:pt x="618513" y="72920"/>
                </a:lnTo>
                <a:lnTo>
                  <a:pt x="580749" y="94462"/>
                </a:lnTo>
                <a:lnTo>
                  <a:pt x="545332" y="118565"/>
                </a:lnTo>
                <a:lnTo>
                  <a:pt x="512379" y="145156"/>
                </a:lnTo>
                <a:lnTo>
                  <a:pt x="482008" y="174162"/>
                </a:lnTo>
                <a:lnTo>
                  <a:pt x="454336" y="205509"/>
                </a:lnTo>
                <a:lnTo>
                  <a:pt x="429480" y="239125"/>
                </a:lnTo>
                <a:lnTo>
                  <a:pt x="407557" y="274936"/>
                </a:lnTo>
                <a:lnTo>
                  <a:pt x="388685" y="312869"/>
                </a:lnTo>
                <a:lnTo>
                  <a:pt x="372982" y="352851"/>
                </a:lnTo>
                <a:lnTo>
                  <a:pt x="360563" y="394808"/>
                </a:lnTo>
                <a:lnTo>
                  <a:pt x="351548" y="438667"/>
                </a:lnTo>
                <a:lnTo>
                  <a:pt x="346053" y="484355"/>
                </a:lnTo>
                <a:lnTo>
                  <a:pt x="344195" y="531799"/>
                </a:lnTo>
                <a:lnTo>
                  <a:pt x="347150" y="589653"/>
                </a:lnTo>
                <a:lnTo>
                  <a:pt x="355814" y="643725"/>
                </a:lnTo>
                <a:lnTo>
                  <a:pt x="369885" y="694214"/>
                </a:lnTo>
                <a:lnTo>
                  <a:pt x="389061" y="741316"/>
                </a:lnTo>
                <a:lnTo>
                  <a:pt x="413042" y="785228"/>
                </a:lnTo>
                <a:lnTo>
                  <a:pt x="0" y="785228"/>
                </a:lnTo>
                <a:lnTo>
                  <a:pt x="0" y="1069822"/>
                </a:lnTo>
                <a:lnTo>
                  <a:pt x="1501940" y="1069822"/>
                </a:lnTo>
                <a:lnTo>
                  <a:pt x="1501940" y="820534"/>
                </a:lnTo>
                <a:lnTo>
                  <a:pt x="938720" y="820534"/>
                </a:lnTo>
                <a:lnTo>
                  <a:pt x="884671" y="818756"/>
                </a:lnTo>
                <a:lnTo>
                  <a:pt x="834253" y="813315"/>
                </a:lnTo>
                <a:lnTo>
                  <a:pt x="787786" y="804054"/>
                </a:lnTo>
                <a:lnTo>
                  <a:pt x="745588" y="790812"/>
                </a:lnTo>
                <a:lnTo>
                  <a:pt x="707980" y="773431"/>
                </a:lnTo>
                <a:lnTo>
                  <a:pt x="675281" y="751753"/>
                </a:lnTo>
                <a:lnTo>
                  <a:pt x="625889" y="694866"/>
                </a:lnTo>
                <a:lnTo>
                  <a:pt x="609834" y="659340"/>
                </a:lnTo>
                <a:lnTo>
                  <a:pt x="599967" y="618881"/>
                </a:lnTo>
                <a:lnTo>
                  <a:pt x="596607" y="573328"/>
                </a:lnTo>
                <a:lnTo>
                  <a:pt x="600344" y="524333"/>
                </a:lnTo>
                <a:lnTo>
                  <a:pt x="611188" y="480404"/>
                </a:lnTo>
                <a:lnTo>
                  <a:pt x="628597" y="441456"/>
                </a:lnTo>
                <a:lnTo>
                  <a:pt x="652023" y="407406"/>
                </a:lnTo>
                <a:lnTo>
                  <a:pt x="680923" y="378169"/>
                </a:lnTo>
                <a:lnTo>
                  <a:pt x="714750" y="353661"/>
                </a:lnTo>
                <a:lnTo>
                  <a:pt x="752960" y="333798"/>
                </a:lnTo>
                <a:lnTo>
                  <a:pt x="795008" y="318496"/>
                </a:lnTo>
                <a:lnTo>
                  <a:pt x="840347" y="307670"/>
                </a:lnTo>
                <a:lnTo>
                  <a:pt x="888433" y="301236"/>
                </a:lnTo>
                <a:lnTo>
                  <a:pt x="938720" y="299110"/>
                </a:lnTo>
                <a:lnTo>
                  <a:pt x="1484500" y="299110"/>
                </a:lnTo>
                <a:lnTo>
                  <a:pt x="1483120" y="295954"/>
                </a:lnTo>
                <a:lnTo>
                  <a:pt x="1461990" y="257794"/>
                </a:lnTo>
                <a:lnTo>
                  <a:pt x="1437516" y="221882"/>
                </a:lnTo>
                <a:lnTo>
                  <a:pt x="1409850" y="188310"/>
                </a:lnTo>
                <a:lnTo>
                  <a:pt x="1379145" y="157172"/>
                </a:lnTo>
                <a:lnTo>
                  <a:pt x="1345556" y="128560"/>
                </a:lnTo>
                <a:lnTo>
                  <a:pt x="1309235" y="102566"/>
                </a:lnTo>
                <a:lnTo>
                  <a:pt x="1270336" y="79283"/>
                </a:lnTo>
                <a:lnTo>
                  <a:pt x="1229011" y="58805"/>
                </a:lnTo>
                <a:lnTo>
                  <a:pt x="1185415" y="41222"/>
                </a:lnTo>
                <a:lnTo>
                  <a:pt x="1139700" y="26629"/>
                </a:lnTo>
                <a:lnTo>
                  <a:pt x="1092020" y="15118"/>
                </a:lnTo>
                <a:lnTo>
                  <a:pt x="1042527" y="6780"/>
                </a:lnTo>
                <a:lnTo>
                  <a:pt x="991376" y="1710"/>
                </a:lnTo>
                <a:lnTo>
                  <a:pt x="938720" y="0"/>
                </a:lnTo>
                <a:close/>
              </a:path>
              <a:path w="1533525" h="1069975">
                <a:moveTo>
                  <a:pt x="1484500" y="299110"/>
                </a:moveTo>
                <a:lnTo>
                  <a:pt x="938720" y="299110"/>
                </a:lnTo>
                <a:lnTo>
                  <a:pt x="989474" y="301135"/>
                </a:lnTo>
                <a:lnTo>
                  <a:pt x="1037849" y="307272"/>
                </a:lnTo>
                <a:lnTo>
                  <a:pt x="1083328" y="317615"/>
                </a:lnTo>
                <a:lnTo>
                  <a:pt x="1125394" y="332257"/>
                </a:lnTo>
                <a:lnTo>
                  <a:pt x="1163529" y="351290"/>
                </a:lnTo>
                <a:lnTo>
                  <a:pt x="1197217" y="374809"/>
                </a:lnTo>
                <a:lnTo>
                  <a:pt x="1225939" y="402905"/>
                </a:lnTo>
                <a:lnTo>
                  <a:pt x="1249179" y="435674"/>
                </a:lnTo>
                <a:lnTo>
                  <a:pt x="1266420" y="473207"/>
                </a:lnTo>
                <a:lnTo>
                  <a:pt x="1277143" y="515598"/>
                </a:lnTo>
                <a:lnTo>
                  <a:pt x="1280833" y="562940"/>
                </a:lnTo>
                <a:lnTo>
                  <a:pt x="1277472" y="611548"/>
                </a:lnTo>
                <a:lnTo>
                  <a:pt x="1267605" y="654415"/>
                </a:lnTo>
                <a:lnTo>
                  <a:pt x="1251549" y="691777"/>
                </a:lnTo>
                <a:lnTo>
                  <a:pt x="1229626" y="723866"/>
                </a:lnTo>
                <a:lnTo>
                  <a:pt x="1202155" y="750917"/>
                </a:lnTo>
                <a:lnTo>
                  <a:pt x="1169455" y="773164"/>
                </a:lnTo>
                <a:lnTo>
                  <a:pt x="1131846" y="790842"/>
                </a:lnTo>
                <a:lnTo>
                  <a:pt x="1089649" y="804183"/>
                </a:lnTo>
                <a:lnTo>
                  <a:pt x="1043182" y="813423"/>
                </a:lnTo>
                <a:lnTo>
                  <a:pt x="992766" y="818795"/>
                </a:lnTo>
                <a:lnTo>
                  <a:pt x="938720" y="820534"/>
                </a:lnTo>
                <a:lnTo>
                  <a:pt x="1437258" y="820534"/>
                </a:lnTo>
                <a:lnTo>
                  <a:pt x="1465380" y="779318"/>
                </a:lnTo>
                <a:lnTo>
                  <a:pt x="1489036" y="734523"/>
                </a:lnTo>
                <a:lnTo>
                  <a:pt x="1507939" y="686033"/>
                </a:lnTo>
                <a:lnTo>
                  <a:pt x="1521798" y="633732"/>
                </a:lnTo>
                <a:lnTo>
                  <a:pt x="1530326" y="577504"/>
                </a:lnTo>
                <a:lnTo>
                  <a:pt x="1533232" y="517232"/>
                </a:lnTo>
                <a:lnTo>
                  <a:pt x="1531126" y="469222"/>
                </a:lnTo>
                <a:lnTo>
                  <a:pt x="1524908" y="422996"/>
                </a:lnTo>
                <a:lnTo>
                  <a:pt x="1514732" y="378647"/>
                </a:lnTo>
                <a:lnTo>
                  <a:pt x="1500752" y="336269"/>
                </a:lnTo>
                <a:lnTo>
                  <a:pt x="1484500" y="2991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624919" y="537707"/>
            <a:ext cx="1502410" cy="1053465"/>
          </a:xfrm>
          <a:custGeom>
            <a:avLst/>
            <a:gdLst/>
            <a:ahLst/>
            <a:cxnLst/>
            <a:rect l="l" t="t" r="r" b="b"/>
            <a:pathLst>
              <a:path w="1502409" h="1053465">
                <a:moveTo>
                  <a:pt x="1501940" y="0"/>
                </a:moveTo>
                <a:lnTo>
                  <a:pt x="869873" y="0"/>
                </a:lnTo>
                <a:lnTo>
                  <a:pt x="852342" y="63"/>
                </a:lnTo>
                <a:lnTo>
                  <a:pt x="803031" y="1725"/>
                </a:lnTo>
                <a:lnTo>
                  <a:pt x="739239" y="7987"/>
                </a:lnTo>
                <a:lnTo>
                  <a:pt x="666381" y="21918"/>
                </a:lnTo>
                <a:lnTo>
                  <a:pt x="628245" y="32717"/>
                </a:lnTo>
                <a:lnTo>
                  <a:pt x="589873" y="46584"/>
                </a:lnTo>
                <a:lnTo>
                  <a:pt x="551943" y="63901"/>
                </a:lnTo>
                <a:lnTo>
                  <a:pt x="515131" y="85053"/>
                </a:lnTo>
                <a:lnTo>
                  <a:pt x="480114" y="110422"/>
                </a:lnTo>
                <a:lnTo>
                  <a:pt x="447570" y="140392"/>
                </a:lnTo>
                <a:lnTo>
                  <a:pt x="418175" y="175346"/>
                </a:lnTo>
                <a:lnTo>
                  <a:pt x="392607" y="215668"/>
                </a:lnTo>
                <a:lnTo>
                  <a:pt x="371542" y="261741"/>
                </a:lnTo>
                <a:lnTo>
                  <a:pt x="355658" y="313949"/>
                </a:lnTo>
                <a:lnTo>
                  <a:pt x="345630" y="372675"/>
                </a:lnTo>
                <a:lnTo>
                  <a:pt x="342137" y="438302"/>
                </a:lnTo>
                <a:lnTo>
                  <a:pt x="344826" y="497123"/>
                </a:lnTo>
                <a:lnTo>
                  <a:pt x="352696" y="552073"/>
                </a:lnTo>
                <a:lnTo>
                  <a:pt x="365454" y="603176"/>
                </a:lnTo>
                <a:lnTo>
                  <a:pt x="382808" y="650457"/>
                </a:lnTo>
                <a:lnTo>
                  <a:pt x="404464" y="693941"/>
                </a:lnTo>
                <a:lnTo>
                  <a:pt x="430129" y="733651"/>
                </a:lnTo>
                <a:lnTo>
                  <a:pt x="459510" y="769614"/>
                </a:lnTo>
                <a:lnTo>
                  <a:pt x="492315" y="801852"/>
                </a:lnTo>
                <a:lnTo>
                  <a:pt x="0" y="801852"/>
                </a:lnTo>
                <a:lnTo>
                  <a:pt x="0" y="1053198"/>
                </a:lnTo>
                <a:lnTo>
                  <a:pt x="1501940" y="1053198"/>
                </a:lnTo>
                <a:lnTo>
                  <a:pt x="1501940" y="766508"/>
                </a:lnTo>
                <a:lnTo>
                  <a:pt x="930363" y="766508"/>
                </a:lnTo>
                <a:lnTo>
                  <a:pt x="853444" y="762456"/>
                </a:lnTo>
                <a:lnTo>
                  <a:pt x="789618" y="751038"/>
                </a:lnTo>
                <a:lnTo>
                  <a:pt x="737708" y="733365"/>
                </a:lnTo>
                <a:lnTo>
                  <a:pt x="696538" y="710544"/>
                </a:lnTo>
                <a:lnTo>
                  <a:pt x="664930" y="683685"/>
                </a:lnTo>
                <a:lnTo>
                  <a:pt x="625695" y="622289"/>
                </a:lnTo>
                <a:lnTo>
                  <a:pt x="610589" y="558048"/>
                </a:lnTo>
                <a:lnTo>
                  <a:pt x="609142" y="527634"/>
                </a:lnTo>
                <a:lnTo>
                  <a:pt x="614291" y="472269"/>
                </a:lnTo>
                <a:lnTo>
                  <a:pt x="628775" y="426109"/>
                </a:lnTo>
                <a:lnTo>
                  <a:pt x="651153" y="388316"/>
                </a:lnTo>
                <a:lnTo>
                  <a:pt x="679985" y="358053"/>
                </a:lnTo>
                <a:lnTo>
                  <a:pt x="713828" y="334485"/>
                </a:lnTo>
                <a:lnTo>
                  <a:pt x="751243" y="316774"/>
                </a:lnTo>
                <a:lnTo>
                  <a:pt x="790786" y="304083"/>
                </a:lnTo>
                <a:lnTo>
                  <a:pt x="831018" y="295576"/>
                </a:lnTo>
                <a:lnTo>
                  <a:pt x="870496" y="290417"/>
                </a:lnTo>
                <a:lnTo>
                  <a:pt x="941429" y="286791"/>
                </a:lnTo>
                <a:lnTo>
                  <a:pt x="970000" y="286651"/>
                </a:lnTo>
                <a:lnTo>
                  <a:pt x="1501940" y="286651"/>
                </a:lnTo>
                <a:lnTo>
                  <a:pt x="15019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624917" y="9516479"/>
            <a:ext cx="1533525" cy="2971165"/>
          </a:xfrm>
          <a:custGeom>
            <a:avLst/>
            <a:gdLst/>
            <a:ahLst/>
            <a:cxnLst/>
            <a:rect l="l" t="t" r="r" b="b"/>
            <a:pathLst>
              <a:path w="1533525" h="2971165">
                <a:moveTo>
                  <a:pt x="1501940" y="1396111"/>
                </a:moveTo>
                <a:lnTo>
                  <a:pt x="0" y="957808"/>
                </a:lnTo>
                <a:lnTo>
                  <a:pt x="0" y="1254848"/>
                </a:lnTo>
                <a:lnTo>
                  <a:pt x="1032586" y="1537373"/>
                </a:lnTo>
                <a:lnTo>
                  <a:pt x="0" y="1817801"/>
                </a:lnTo>
                <a:lnTo>
                  <a:pt x="2095" y="2114880"/>
                </a:lnTo>
                <a:lnTo>
                  <a:pt x="1032586" y="2393226"/>
                </a:lnTo>
                <a:lnTo>
                  <a:pt x="0" y="2673667"/>
                </a:lnTo>
                <a:lnTo>
                  <a:pt x="0" y="2970733"/>
                </a:lnTo>
                <a:lnTo>
                  <a:pt x="1501940" y="2532418"/>
                </a:lnTo>
                <a:lnTo>
                  <a:pt x="1501940" y="2254034"/>
                </a:lnTo>
                <a:lnTo>
                  <a:pt x="488124" y="1965299"/>
                </a:lnTo>
                <a:lnTo>
                  <a:pt x="1501940" y="1674444"/>
                </a:lnTo>
                <a:lnTo>
                  <a:pt x="1501940" y="1396111"/>
                </a:lnTo>
                <a:close/>
              </a:path>
              <a:path w="1533525" h="2971165">
                <a:moveTo>
                  <a:pt x="1533232" y="629412"/>
                </a:moveTo>
                <a:lnTo>
                  <a:pt x="1531353" y="574179"/>
                </a:lnTo>
                <a:lnTo>
                  <a:pt x="1525612" y="523138"/>
                </a:lnTo>
                <a:lnTo>
                  <a:pt x="1515846" y="475856"/>
                </a:lnTo>
                <a:lnTo>
                  <a:pt x="1501914" y="431901"/>
                </a:lnTo>
                <a:lnTo>
                  <a:pt x="1483652" y="390855"/>
                </a:lnTo>
                <a:lnTo>
                  <a:pt x="1460906" y="352298"/>
                </a:lnTo>
                <a:lnTo>
                  <a:pt x="1433537" y="315785"/>
                </a:lnTo>
                <a:lnTo>
                  <a:pt x="1401368" y="280885"/>
                </a:lnTo>
                <a:lnTo>
                  <a:pt x="1400873" y="280441"/>
                </a:lnTo>
                <a:lnTo>
                  <a:pt x="1398562" y="278345"/>
                </a:lnTo>
                <a:lnTo>
                  <a:pt x="1364246" y="247192"/>
                </a:lnTo>
                <a:lnTo>
                  <a:pt x="1501927" y="247192"/>
                </a:lnTo>
                <a:lnTo>
                  <a:pt x="1501927" y="0"/>
                </a:lnTo>
                <a:lnTo>
                  <a:pt x="1310030" y="0"/>
                </a:lnTo>
                <a:lnTo>
                  <a:pt x="1310030" y="569188"/>
                </a:lnTo>
                <a:lnTo>
                  <a:pt x="1304645" y="623087"/>
                </a:lnTo>
                <a:lnTo>
                  <a:pt x="1288935" y="666927"/>
                </a:lnTo>
                <a:lnTo>
                  <a:pt x="1263611" y="699592"/>
                </a:lnTo>
                <a:lnTo>
                  <a:pt x="1229385" y="720013"/>
                </a:lnTo>
                <a:lnTo>
                  <a:pt x="1186954" y="727062"/>
                </a:lnTo>
                <a:lnTo>
                  <a:pt x="1147673" y="720559"/>
                </a:lnTo>
                <a:lnTo>
                  <a:pt x="1113675" y="700049"/>
                </a:lnTo>
                <a:lnTo>
                  <a:pt x="1083995" y="663956"/>
                </a:lnTo>
                <a:lnTo>
                  <a:pt x="1057617" y="610717"/>
                </a:lnTo>
                <a:lnTo>
                  <a:pt x="1038999" y="550151"/>
                </a:lnTo>
                <a:lnTo>
                  <a:pt x="1020521" y="469506"/>
                </a:lnTo>
                <a:lnTo>
                  <a:pt x="1010437" y="417309"/>
                </a:lnTo>
                <a:lnTo>
                  <a:pt x="999274" y="354863"/>
                </a:lnTo>
                <a:lnTo>
                  <a:pt x="986688" y="280441"/>
                </a:lnTo>
                <a:lnTo>
                  <a:pt x="1029881" y="282638"/>
                </a:lnTo>
                <a:lnTo>
                  <a:pt x="1075601" y="287185"/>
                </a:lnTo>
                <a:lnTo>
                  <a:pt x="1120165" y="295617"/>
                </a:lnTo>
                <a:lnTo>
                  <a:pt x="1159827" y="309524"/>
                </a:lnTo>
                <a:lnTo>
                  <a:pt x="1210589" y="343738"/>
                </a:lnTo>
                <a:lnTo>
                  <a:pt x="1239088" y="372249"/>
                </a:lnTo>
                <a:lnTo>
                  <a:pt x="1266024" y="408762"/>
                </a:lnTo>
                <a:lnTo>
                  <a:pt x="1288656" y="453567"/>
                </a:lnTo>
                <a:lnTo>
                  <a:pt x="1304239" y="506945"/>
                </a:lnTo>
                <a:lnTo>
                  <a:pt x="1310030" y="569188"/>
                </a:lnTo>
                <a:lnTo>
                  <a:pt x="1310030" y="0"/>
                </a:lnTo>
                <a:lnTo>
                  <a:pt x="813562" y="0"/>
                </a:lnTo>
                <a:lnTo>
                  <a:pt x="754761" y="558"/>
                </a:lnTo>
                <a:lnTo>
                  <a:pt x="700176" y="3517"/>
                </a:lnTo>
                <a:lnTo>
                  <a:pt x="648487" y="10756"/>
                </a:lnTo>
                <a:lnTo>
                  <a:pt x="598411" y="24193"/>
                </a:lnTo>
                <a:lnTo>
                  <a:pt x="548627" y="45707"/>
                </a:lnTo>
                <a:lnTo>
                  <a:pt x="510019" y="69253"/>
                </a:lnTo>
                <a:lnTo>
                  <a:pt x="475970" y="96710"/>
                </a:lnTo>
                <a:lnTo>
                  <a:pt x="446316" y="127850"/>
                </a:lnTo>
                <a:lnTo>
                  <a:pt x="420839" y="162471"/>
                </a:lnTo>
                <a:lnTo>
                  <a:pt x="399376" y="200355"/>
                </a:lnTo>
                <a:lnTo>
                  <a:pt x="381736" y="241274"/>
                </a:lnTo>
                <a:lnTo>
                  <a:pt x="367715" y="285026"/>
                </a:lnTo>
                <a:lnTo>
                  <a:pt x="357136" y="331393"/>
                </a:lnTo>
                <a:lnTo>
                  <a:pt x="349821" y="380161"/>
                </a:lnTo>
                <a:lnTo>
                  <a:pt x="345567" y="431101"/>
                </a:lnTo>
                <a:lnTo>
                  <a:pt x="344182" y="484022"/>
                </a:lnTo>
                <a:lnTo>
                  <a:pt x="346392" y="543509"/>
                </a:lnTo>
                <a:lnTo>
                  <a:pt x="352894" y="599020"/>
                </a:lnTo>
                <a:lnTo>
                  <a:pt x="363486" y="650608"/>
                </a:lnTo>
                <a:lnTo>
                  <a:pt x="377977" y="698309"/>
                </a:lnTo>
                <a:lnTo>
                  <a:pt x="396176" y="742175"/>
                </a:lnTo>
                <a:lnTo>
                  <a:pt x="417893" y="782256"/>
                </a:lnTo>
                <a:lnTo>
                  <a:pt x="442937" y="818629"/>
                </a:lnTo>
                <a:lnTo>
                  <a:pt x="471106" y="851306"/>
                </a:lnTo>
                <a:lnTo>
                  <a:pt x="502208" y="880364"/>
                </a:lnTo>
                <a:lnTo>
                  <a:pt x="536067" y="905840"/>
                </a:lnTo>
                <a:lnTo>
                  <a:pt x="572465" y="927798"/>
                </a:lnTo>
                <a:lnTo>
                  <a:pt x="611771" y="946543"/>
                </a:lnTo>
                <a:lnTo>
                  <a:pt x="612051" y="946988"/>
                </a:lnTo>
                <a:lnTo>
                  <a:pt x="615543" y="948436"/>
                </a:lnTo>
                <a:lnTo>
                  <a:pt x="618248" y="949375"/>
                </a:lnTo>
                <a:lnTo>
                  <a:pt x="626008" y="952436"/>
                </a:lnTo>
                <a:lnTo>
                  <a:pt x="672426" y="967917"/>
                </a:lnTo>
                <a:lnTo>
                  <a:pt x="731837" y="981087"/>
                </a:lnTo>
                <a:lnTo>
                  <a:pt x="740524" y="982256"/>
                </a:lnTo>
                <a:lnTo>
                  <a:pt x="740524" y="708367"/>
                </a:lnTo>
                <a:lnTo>
                  <a:pt x="694842" y="685253"/>
                </a:lnTo>
                <a:lnTo>
                  <a:pt x="659422" y="652970"/>
                </a:lnTo>
                <a:lnTo>
                  <a:pt x="633374" y="614108"/>
                </a:lnTo>
                <a:lnTo>
                  <a:pt x="615848" y="571258"/>
                </a:lnTo>
                <a:lnTo>
                  <a:pt x="605967" y="527037"/>
                </a:lnTo>
                <a:lnTo>
                  <a:pt x="602856" y="484022"/>
                </a:lnTo>
                <a:lnTo>
                  <a:pt x="606894" y="423481"/>
                </a:lnTo>
                <a:lnTo>
                  <a:pt x="619163" y="374383"/>
                </a:lnTo>
                <a:lnTo>
                  <a:pt x="639889" y="336003"/>
                </a:lnTo>
                <a:lnTo>
                  <a:pt x="669302" y="307670"/>
                </a:lnTo>
                <a:lnTo>
                  <a:pt x="707644" y="288671"/>
                </a:lnTo>
                <a:lnTo>
                  <a:pt x="755129" y="278345"/>
                </a:lnTo>
                <a:lnTo>
                  <a:pt x="764362" y="339839"/>
                </a:lnTo>
                <a:lnTo>
                  <a:pt x="773328" y="398437"/>
                </a:lnTo>
                <a:lnTo>
                  <a:pt x="782180" y="454101"/>
                </a:lnTo>
                <a:lnTo>
                  <a:pt x="791044" y="506945"/>
                </a:lnTo>
                <a:lnTo>
                  <a:pt x="799985" y="556437"/>
                </a:lnTo>
                <a:lnTo>
                  <a:pt x="809205" y="603046"/>
                </a:lnTo>
                <a:lnTo>
                  <a:pt x="818794" y="646569"/>
                </a:lnTo>
                <a:lnTo>
                  <a:pt x="828890" y="686968"/>
                </a:lnTo>
                <a:lnTo>
                  <a:pt x="839609" y="724192"/>
                </a:lnTo>
                <a:lnTo>
                  <a:pt x="875182" y="814235"/>
                </a:lnTo>
                <a:lnTo>
                  <a:pt x="902893" y="862050"/>
                </a:lnTo>
                <a:lnTo>
                  <a:pt x="934148" y="902093"/>
                </a:lnTo>
                <a:lnTo>
                  <a:pt x="968857" y="934808"/>
                </a:lnTo>
                <a:lnTo>
                  <a:pt x="1006919" y="960615"/>
                </a:lnTo>
                <a:lnTo>
                  <a:pt x="1048270" y="979944"/>
                </a:lnTo>
                <a:lnTo>
                  <a:pt x="1092809" y="993228"/>
                </a:lnTo>
                <a:lnTo>
                  <a:pt x="1140460" y="1000874"/>
                </a:lnTo>
                <a:lnTo>
                  <a:pt x="1191120" y="1003338"/>
                </a:lnTo>
                <a:lnTo>
                  <a:pt x="1237297" y="1000582"/>
                </a:lnTo>
                <a:lnTo>
                  <a:pt x="1281645" y="992365"/>
                </a:lnTo>
                <a:lnTo>
                  <a:pt x="1323784" y="978789"/>
                </a:lnTo>
                <a:lnTo>
                  <a:pt x="1363256" y="959942"/>
                </a:lnTo>
                <a:lnTo>
                  <a:pt x="1399667" y="935888"/>
                </a:lnTo>
                <a:lnTo>
                  <a:pt x="1432585" y="906741"/>
                </a:lnTo>
                <a:lnTo>
                  <a:pt x="1461592" y="872566"/>
                </a:lnTo>
                <a:lnTo>
                  <a:pt x="1486255" y="833450"/>
                </a:lnTo>
                <a:lnTo>
                  <a:pt x="1506181" y="789495"/>
                </a:lnTo>
                <a:lnTo>
                  <a:pt x="1520939" y="740778"/>
                </a:lnTo>
                <a:lnTo>
                  <a:pt x="1523288" y="727062"/>
                </a:lnTo>
                <a:lnTo>
                  <a:pt x="1530096" y="687387"/>
                </a:lnTo>
                <a:lnTo>
                  <a:pt x="1533232" y="6294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969110" y="2960035"/>
            <a:ext cx="1189355" cy="1003935"/>
          </a:xfrm>
          <a:custGeom>
            <a:avLst/>
            <a:gdLst/>
            <a:ahLst/>
            <a:cxnLst/>
            <a:rect l="l" t="t" r="r" b="b"/>
            <a:pathLst>
              <a:path w="1189355" h="1003935">
                <a:moveTo>
                  <a:pt x="1054380" y="278345"/>
                </a:moveTo>
                <a:lnTo>
                  <a:pt x="410946" y="278345"/>
                </a:lnTo>
                <a:lnTo>
                  <a:pt x="420170" y="339844"/>
                </a:lnTo>
                <a:lnTo>
                  <a:pt x="429142" y="398439"/>
                </a:lnTo>
                <a:lnTo>
                  <a:pt x="437988" y="454094"/>
                </a:lnTo>
                <a:lnTo>
                  <a:pt x="446864" y="506945"/>
                </a:lnTo>
                <a:lnTo>
                  <a:pt x="455801" y="556434"/>
                </a:lnTo>
                <a:lnTo>
                  <a:pt x="465019" y="603045"/>
                </a:lnTo>
                <a:lnTo>
                  <a:pt x="474612" y="646567"/>
                </a:lnTo>
                <a:lnTo>
                  <a:pt x="484706" y="686963"/>
                </a:lnTo>
                <a:lnTo>
                  <a:pt x="495425" y="724196"/>
                </a:lnTo>
                <a:lnTo>
                  <a:pt x="530989" y="814231"/>
                </a:lnTo>
                <a:lnTo>
                  <a:pt x="558706" y="862044"/>
                </a:lnTo>
                <a:lnTo>
                  <a:pt x="589960" y="902095"/>
                </a:lnTo>
                <a:lnTo>
                  <a:pt x="624664" y="934812"/>
                </a:lnTo>
                <a:lnTo>
                  <a:pt x="662733" y="960621"/>
                </a:lnTo>
                <a:lnTo>
                  <a:pt x="704080" y="979951"/>
                </a:lnTo>
                <a:lnTo>
                  <a:pt x="748621" y="993228"/>
                </a:lnTo>
                <a:lnTo>
                  <a:pt x="796269" y="1000882"/>
                </a:lnTo>
                <a:lnTo>
                  <a:pt x="846937" y="1003338"/>
                </a:lnTo>
                <a:lnTo>
                  <a:pt x="893105" y="1000582"/>
                </a:lnTo>
                <a:lnTo>
                  <a:pt x="937463" y="992373"/>
                </a:lnTo>
                <a:lnTo>
                  <a:pt x="979591" y="978798"/>
                </a:lnTo>
                <a:lnTo>
                  <a:pt x="1019069" y="959943"/>
                </a:lnTo>
                <a:lnTo>
                  <a:pt x="1055476" y="935894"/>
                </a:lnTo>
                <a:lnTo>
                  <a:pt x="1088393" y="906738"/>
                </a:lnTo>
                <a:lnTo>
                  <a:pt x="1117398" y="872562"/>
                </a:lnTo>
                <a:lnTo>
                  <a:pt x="1142072" y="833453"/>
                </a:lnTo>
                <a:lnTo>
                  <a:pt x="1161994" y="789497"/>
                </a:lnTo>
                <a:lnTo>
                  <a:pt x="1176745" y="740780"/>
                </a:lnTo>
                <a:lnTo>
                  <a:pt x="1179100" y="727049"/>
                </a:lnTo>
                <a:lnTo>
                  <a:pt x="842771" y="727049"/>
                </a:lnTo>
                <a:lnTo>
                  <a:pt x="803489" y="720557"/>
                </a:lnTo>
                <a:lnTo>
                  <a:pt x="769492" y="700043"/>
                </a:lnTo>
                <a:lnTo>
                  <a:pt x="739801" y="663945"/>
                </a:lnTo>
                <a:lnTo>
                  <a:pt x="713435" y="610704"/>
                </a:lnTo>
                <a:lnTo>
                  <a:pt x="694813" y="550138"/>
                </a:lnTo>
                <a:lnTo>
                  <a:pt x="676339" y="469503"/>
                </a:lnTo>
                <a:lnTo>
                  <a:pt x="666243" y="417304"/>
                </a:lnTo>
                <a:lnTo>
                  <a:pt x="655087" y="354860"/>
                </a:lnTo>
                <a:lnTo>
                  <a:pt x="642505" y="280428"/>
                </a:lnTo>
                <a:lnTo>
                  <a:pt x="1056674" y="280428"/>
                </a:lnTo>
                <a:lnTo>
                  <a:pt x="1054380" y="278345"/>
                </a:lnTo>
                <a:close/>
              </a:path>
              <a:path w="1189355" h="1003935">
                <a:moveTo>
                  <a:pt x="1157744" y="0"/>
                </a:moveTo>
                <a:lnTo>
                  <a:pt x="469379" y="0"/>
                </a:lnTo>
                <a:lnTo>
                  <a:pt x="410576" y="563"/>
                </a:lnTo>
                <a:lnTo>
                  <a:pt x="355983" y="3517"/>
                </a:lnTo>
                <a:lnTo>
                  <a:pt x="304298" y="10761"/>
                </a:lnTo>
                <a:lnTo>
                  <a:pt x="254218" y="24192"/>
                </a:lnTo>
                <a:lnTo>
                  <a:pt x="204444" y="45707"/>
                </a:lnTo>
                <a:lnTo>
                  <a:pt x="165830" y="69258"/>
                </a:lnTo>
                <a:lnTo>
                  <a:pt x="131786" y="96714"/>
                </a:lnTo>
                <a:lnTo>
                  <a:pt x="102123" y="127859"/>
                </a:lnTo>
                <a:lnTo>
                  <a:pt x="76653" y="162479"/>
                </a:lnTo>
                <a:lnTo>
                  <a:pt x="55189" y="200358"/>
                </a:lnTo>
                <a:lnTo>
                  <a:pt x="37543" y="241281"/>
                </a:lnTo>
                <a:lnTo>
                  <a:pt x="23526" y="285031"/>
                </a:lnTo>
                <a:lnTo>
                  <a:pt x="12951" y="331395"/>
                </a:lnTo>
                <a:lnTo>
                  <a:pt x="5631" y="380156"/>
                </a:lnTo>
                <a:lnTo>
                  <a:pt x="1376" y="431099"/>
                </a:lnTo>
                <a:lnTo>
                  <a:pt x="0" y="484009"/>
                </a:lnTo>
                <a:lnTo>
                  <a:pt x="2208" y="543504"/>
                </a:lnTo>
                <a:lnTo>
                  <a:pt x="8704" y="599016"/>
                </a:lnTo>
                <a:lnTo>
                  <a:pt x="19295" y="650597"/>
                </a:lnTo>
                <a:lnTo>
                  <a:pt x="33788" y="698296"/>
                </a:lnTo>
                <a:lnTo>
                  <a:pt x="51990" y="742166"/>
                </a:lnTo>
                <a:lnTo>
                  <a:pt x="73707" y="782256"/>
                </a:lnTo>
                <a:lnTo>
                  <a:pt x="98747" y="818618"/>
                </a:lnTo>
                <a:lnTo>
                  <a:pt x="126917" y="851302"/>
                </a:lnTo>
                <a:lnTo>
                  <a:pt x="158023" y="880359"/>
                </a:lnTo>
                <a:lnTo>
                  <a:pt x="191872" y="905840"/>
                </a:lnTo>
                <a:lnTo>
                  <a:pt x="228272" y="927795"/>
                </a:lnTo>
                <a:lnTo>
                  <a:pt x="267588" y="946543"/>
                </a:lnTo>
                <a:lnTo>
                  <a:pt x="267868" y="946975"/>
                </a:lnTo>
                <a:lnTo>
                  <a:pt x="271360" y="948436"/>
                </a:lnTo>
                <a:lnTo>
                  <a:pt x="274065" y="949363"/>
                </a:lnTo>
                <a:lnTo>
                  <a:pt x="281825" y="952436"/>
                </a:lnTo>
                <a:lnTo>
                  <a:pt x="328233" y="967913"/>
                </a:lnTo>
                <a:lnTo>
                  <a:pt x="387645" y="981086"/>
                </a:lnTo>
                <a:lnTo>
                  <a:pt x="396341" y="982256"/>
                </a:lnTo>
                <a:lnTo>
                  <a:pt x="396341" y="708355"/>
                </a:lnTo>
                <a:lnTo>
                  <a:pt x="350658" y="685252"/>
                </a:lnTo>
                <a:lnTo>
                  <a:pt x="315229" y="652968"/>
                </a:lnTo>
                <a:lnTo>
                  <a:pt x="289183" y="614103"/>
                </a:lnTo>
                <a:lnTo>
                  <a:pt x="271654" y="571256"/>
                </a:lnTo>
                <a:lnTo>
                  <a:pt x="261774" y="527025"/>
                </a:lnTo>
                <a:lnTo>
                  <a:pt x="258673" y="484009"/>
                </a:lnTo>
                <a:lnTo>
                  <a:pt x="262709" y="423480"/>
                </a:lnTo>
                <a:lnTo>
                  <a:pt x="274972" y="374374"/>
                </a:lnTo>
                <a:lnTo>
                  <a:pt x="295695" y="336000"/>
                </a:lnTo>
                <a:lnTo>
                  <a:pt x="325110" y="307665"/>
                </a:lnTo>
                <a:lnTo>
                  <a:pt x="363450" y="288678"/>
                </a:lnTo>
                <a:lnTo>
                  <a:pt x="410946" y="278345"/>
                </a:lnTo>
                <a:lnTo>
                  <a:pt x="1054380" y="278345"/>
                </a:lnTo>
                <a:lnTo>
                  <a:pt x="1020063" y="247192"/>
                </a:lnTo>
                <a:lnTo>
                  <a:pt x="1157744" y="247192"/>
                </a:lnTo>
                <a:lnTo>
                  <a:pt x="1157744" y="0"/>
                </a:lnTo>
                <a:close/>
              </a:path>
              <a:path w="1189355" h="1003935">
                <a:moveTo>
                  <a:pt x="1056674" y="280428"/>
                </a:moveTo>
                <a:lnTo>
                  <a:pt x="642505" y="280428"/>
                </a:lnTo>
                <a:lnTo>
                  <a:pt x="685689" y="282633"/>
                </a:lnTo>
                <a:lnTo>
                  <a:pt x="731418" y="287178"/>
                </a:lnTo>
                <a:lnTo>
                  <a:pt x="775975" y="295619"/>
                </a:lnTo>
                <a:lnTo>
                  <a:pt x="815644" y="309511"/>
                </a:lnTo>
                <a:lnTo>
                  <a:pt x="866405" y="343730"/>
                </a:lnTo>
                <a:lnTo>
                  <a:pt x="894906" y="372251"/>
                </a:lnTo>
                <a:lnTo>
                  <a:pt x="921837" y="408767"/>
                </a:lnTo>
                <a:lnTo>
                  <a:pt x="944462" y="453568"/>
                </a:lnTo>
                <a:lnTo>
                  <a:pt x="960045" y="506945"/>
                </a:lnTo>
                <a:lnTo>
                  <a:pt x="965847" y="569188"/>
                </a:lnTo>
                <a:lnTo>
                  <a:pt x="960455" y="623089"/>
                </a:lnTo>
                <a:lnTo>
                  <a:pt x="944748" y="666924"/>
                </a:lnTo>
                <a:lnTo>
                  <a:pt x="919430" y="699594"/>
                </a:lnTo>
                <a:lnTo>
                  <a:pt x="885203" y="720002"/>
                </a:lnTo>
                <a:lnTo>
                  <a:pt x="842771" y="727049"/>
                </a:lnTo>
                <a:lnTo>
                  <a:pt x="1179100" y="727049"/>
                </a:lnTo>
                <a:lnTo>
                  <a:pt x="1185903" y="687389"/>
                </a:lnTo>
                <a:lnTo>
                  <a:pt x="1189050" y="629412"/>
                </a:lnTo>
                <a:lnTo>
                  <a:pt x="1187169" y="574177"/>
                </a:lnTo>
                <a:lnTo>
                  <a:pt x="1181425" y="523131"/>
                </a:lnTo>
                <a:lnTo>
                  <a:pt x="1171663" y="475846"/>
                </a:lnTo>
                <a:lnTo>
                  <a:pt x="1157728" y="431895"/>
                </a:lnTo>
                <a:lnTo>
                  <a:pt x="1139467" y="390851"/>
                </a:lnTo>
                <a:lnTo>
                  <a:pt x="1116724" y="352286"/>
                </a:lnTo>
                <a:lnTo>
                  <a:pt x="1089345" y="315773"/>
                </a:lnTo>
                <a:lnTo>
                  <a:pt x="1057177" y="280884"/>
                </a:lnTo>
                <a:lnTo>
                  <a:pt x="1056674" y="2804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969126" y="7400200"/>
            <a:ext cx="1189355" cy="1096645"/>
          </a:xfrm>
          <a:custGeom>
            <a:avLst/>
            <a:gdLst/>
            <a:ahLst/>
            <a:cxnLst/>
            <a:rect l="l" t="t" r="r" b="b"/>
            <a:pathLst>
              <a:path w="1189355" h="1096645">
                <a:moveTo>
                  <a:pt x="565844" y="380"/>
                </a:moveTo>
                <a:lnTo>
                  <a:pt x="514767" y="3081"/>
                </a:lnTo>
                <a:lnTo>
                  <a:pt x="465681" y="8590"/>
                </a:lnTo>
                <a:lnTo>
                  <a:pt x="418652" y="16854"/>
                </a:lnTo>
                <a:lnTo>
                  <a:pt x="373750" y="27823"/>
                </a:lnTo>
                <a:lnTo>
                  <a:pt x="331042" y="41444"/>
                </a:lnTo>
                <a:lnTo>
                  <a:pt x="290597" y="57666"/>
                </a:lnTo>
                <a:lnTo>
                  <a:pt x="252482" y="76437"/>
                </a:lnTo>
                <a:lnTo>
                  <a:pt x="216765" y="97706"/>
                </a:lnTo>
                <a:lnTo>
                  <a:pt x="183514" y="121421"/>
                </a:lnTo>
                <a:lnTo>
                  <a:pt x="152799" y="147531"/>
                </a:lnTo>
                <a:lnTo>
                  <a:pt x="124685" y="175983"/>
                </a:lnTo>
                <a:lnTo>
                  <a:pt x="99242" y="206727"/>
                </a:lnTo>
                <a:lnTo>
                  <a:pt x="76538" y="239710"/>
                </a:lnTo>
                <a:lnTo>
                  <a:pt x="56640" y="274881"/>
                </a:lnTo>
                <a:lnTo>
                  <a:pt x="39617" y="312189"/>
                </a:lnTo>
                <a:lnTo>
                  <a:pt x="25536" y="351581"/>
                </a:lnTo>
                <a:lnTo>
                  <a:pt x="14466" y="393007"/>
                </a:lnTo>
                <a:lnTo>
                  <a:pt x="6474" y="436414"/>
                </a:lnTo>
                <a:lnTo>
                  <a:pt x="1630" y="481752"/>
                </a:lnTo>
                <a:lnTo>
                  <a:pt x="0" y="528967"/>
                </a:lnTo>
                <a:lnTo>
                  <a:pt x="1785" y="578105"/>
                </a:lnTo>
                <a:lnTo>
                  <a:pt x="7087" y="625669"/>
                </a:lnTo>
                <a:lnTo>
                  <a:pt x="15822" y="671559"/>
                </a:lnTo>
                <a:lnTo>
                  <a:pt x="27907" y="715670"/>
                </a:lnTo>
                <a:lnTo>
                  <a:pt x="43260" y="757901"/>
                </a:lnTo>
                <a:lnTo>
                  <a:pt x="61796" y="798150"/>
                </a:lnTo>
                <a:lnTo>
                  <a:pt x="83434" y="836313"/>
                </a:lnTo>
                <a:lnTo>
                  <a:pt x="108090" y="872290"/>
                </a:lnTo>
                <a:lnTo>
                  <a:pt x="135681" y="905976"/>
                </a:lnTo>
                <a:lnTo>
                  <a:pt x="166125" y="937271"/>
                </a:lnTo>
                <a:lnTo>
                  <a:pt x="199338" y="966071"/>
                </a:lnTo>
                <a:lnTo>
                  <a:pt x="235237" y="992274"/>
                </a:lnTo>
                <a:lnTo>
                  <a:pt x="273740" y="1015777"/>
                </a:lnTo>
                <a:lnTo>
                  <a:pt x="314763" y="1036479"/>
                </a:lnTo>
                <a:lnTo>
                  <a:pt x="358223" y="1054277"/>
                </a:lnTo>
                <a:lnTo>
                  <a:pt x="404038" y="1069069"/>
                </a:lnTo>
                <a:lnTo>
                  <a:pt x="452124" y="1080752"/>
                </a:lnTo>
                <a:lnTo>
                  <a:pt x="502398" y="1089224"/>
                </a:lnTo>
                <a:lnTo>
                  <a:pt x="554778" y="1094382"/>
                </a:lnTo>
                <a:lnTo>
                  <a:pt x="609180" y="1096124"/>
                </a:lnTo>
                <a:lnTo>
                  <a:pt x="659126" y="1094348"/>
                </a:lnTo>
                <a:lnTo>
                  <a:pt x="707523" y="1089089"/>
                </a:lnTo>
                <a:lnTo>
                  <a:pt x="754263" y="1080446"/>
                </a:lnTo>
                <a:lnTo>
                  <a:pt x="799237" y="1068518"/>
                </a:lnTo>
                <a:lnTo>
                  <a:pt x="842334" y="1053405"/>
                </a:lnTo>
                <a:lnTo>
                  <a:pt x="883444" y="1035208"/>
                </a:lnTo>
                <a:lnTo>
                  <a:pt x="922459" y="1014025"/>
                </a:lnTo>
                <a:lnTo>
                  <a:pt x="959269" y="989958"/>
                </a:lnTo>
                <a:lnTo>
                  <a:pt x="993764" y="963105"/>
                </a:lnTo>
                <a:lnTo>
                  <a:pt x="1025834" y="933567"/>
                </a:lnTo>
                <a:lnTo>
                  <a:pt x="1055370" y="901443"/>
                </a:lnTo>
                <a:lnTo>
                  <a:pt x="1082263" y="866833"/>
                </a:lnTo>
                <a:lnTo>
                  <a:pt x="1106402" y="829838"/>
                </a:lnTo>
                <a:lnTo>
                  <a:pt x="1126381" y="792949"/>
                </a:lnTo>
                <a:lnTo>
                  <a:pt x="673696" y="792949"/>
                </a:lnTo>
                <a:lnTo>
                  <a:pt x="673696" y="784669"/>
                </a:lnTo>
                <a:lnTo>
                  <a:pt x="463041" y="784669"/>
                </a:lnTo>
                <a:lnTo>
                  <a:pt x="412432" y="771004"/>
                </a:lnTo>
                <a:lnTo>
                  <a:pt x="368482" y="751819"/>
                </a:lnTo>
                <a:lnTo>
                  <a:pt x="331220" y="727040"/>
                </a:lnTo>
                <a:lnTo>
                  <a:pt x="300672" y="696590"/>
                </a:lnTo>
                <a:lnTo>
                  <a:pt x="276865" y="660394"/>
                </a:lnTo>
                <a:lnTo>
                  <a:pt x="259827" y="618379"/>
                </a:lnTo>
                <a:lnTo>
                  <a:pt x="249584" y="570467"/>
                </a:lnTo>
                <a:lnTo>
                  <a:pt x="246164" y="516585"/>
                </a:lnTo>
                <a:lnTo>
                  <a:pt x="249233" y="468959"/>
                </a:lnTo>
                <a:lnTo>
                  <a:pt x="258625" y="427192"/>
                </a:lnTo>
                <a:lnTo>
                  <a:pt x="274612" y="391117"/>
                </a:lnTo>
                <a:lnTo>
                  <a:pt x="297467" y="360567"/>
                </a:lnTo>
                <a:lnTo>
                  <a:pt x="327464" y="335375"/>
                </a:lnTo>
                <a:lnTo>
                  <a:pt x="364877" y="315376"/>
                </a:lnTo>
                <a:lnTo>
                  <a:pt x="409978" y="300401"/>
                </a:lnTo>
                <a:lnTo>
                  <a:pt x="463041" y="290283"/>
                </a:lnTo>
                <a:lnTo>
                  <a:pt x="673696" y="290283"/>
                </a:lnTo>
                <a:lnTo>
                  <a:pt x="673696" y="3606"/>
                </a:lnTo>
                <a:lnTo>
                  <a:pt x="618843" y="538"/>
                </a:lnTo>
                <a:lnTo>
                  <a:pt x="565844" y="380"/>
                </a:lnTo>
                <a:close/>
              </a:path>
              <a:path w="1189355" h="1096645">
                <a:moveTo>
                  <a:pt x="1142565" y="296062"/>
                </a:moveTo>
                <a:lnTo>
                  <a:pt x="782319" y="296062"/>
                </a:lnTo>
                <a:lnTo>
                  <a:pt x="782269" y="296468"/>
                </a:lnTo>
                <a:lnTo>
                  <a:pt x="824619" y="320486"/>
                </a:lnTo>
                <a:lnTo>
                  <a:pt x="859784" y="350788"/>
                </a:lnTo>
                <a:lnTo>
                  <a:pt x="887534" y="387081"/>
                </a:lnTo>
                <a:lnTo>
                  <a:pt x="907640" y="429071"/>
                </a:lnTo>
                <a:lnTo>
                  <a:pt x="919872" y="476465"/>
                </a:lnTo>
                <a:lnTo>
                  <a:pt x="924001" y="528967"/>
                </a:lnTo>
                <a:lnTo>
                  <a:pt x="920706" y="577834"/>
                </a:lnTo>
                <a:lnTo>
                  <a:pt x="910924" y="621892"/>
                </a:lnTo>
                <a:lnTo>
                  <a:pt x="894808" y="661107"/>
                </a:lnTo>
                <a:lnTo>
                  <a:pt x="872512" y="695450"/>
                </a:lnTo>
                <a:lnTo>
                  <a:pt x="844189" y="724887"/>
                </a:lnTo>
                <a:lnTo>
                  <a:pt x="809992" y="749387"/>
                </a:lnTo>
                <a:lnTo>
                  <a:pt x="770076" y="768919"/>
                </a:lnTo>
                <a:lnTo>
                  <a:pt x="724593" y="783450"/>
                </a:lnTo>
                <a:lnTo>
                  <a:pt x="673696" y="792949"/>
                </a:lnTo>
                <a:lnTo>
                  <a:pt x="1126381" y="792949"/>
                </a:lnTo>
                <a:lnTo>
                  <a:pt x="1145981" y="749088"/>
                </a:lnTo>
                <a:lnTo>
                  <a:pt x="1161203" y="705533"/>
                </a:lnTo>
                <a:lnTo>
                  <a:pt x="1173233" y="659991"/>
                </a:lnTo>
                <a:lnTo>
                  <a:pt x="1181961" y="612563"/>
                </a:lnTo>
                <a:lnTo>
                  <a:pt x="1187278" y="563347"/>
                </a:lnTo>
                <a:lnTo>
                  <a:pt x="1189075" y="512444"/>
                </a:lnTo>
                <a:lnTo>
                  <a:pt x="1186957" y="467070"/>
                </a:lnTo>
                <a:lnTo>
                  <a:pt x="1180690" y="421186"/>
                </a:lnTo>
                <a:lnTo>
                  <a:pt x="1170401" y="375289"/>
                </a:lnTo>
                <a:lnTo>
                  <a:pt x="1156219" y="329872"/>
                </a:lnTo>
                <a:lnTo>
                  <a:pt x="1142565" y="296062"/>
                </a:lnTo>
                <a:close/>
              </a:path>
              <a:path w="1189355" h="1096645">
                <a:moveTo>
                  <a:pt x="673696" y="290283"/>
                </a:moveTo>
                <a:lnTo>
                  <a:pt x="463041" y="290283"/>
                </a:lnTo>
                <a:lnTo>
                  <a:pt x="463041" y="784669"/>
                </a:lnTo>
                <a:lnTo>
                  <a:pt x="673696" y="784669"/>
                </a:lnTo>
                <a:lnTo>
                  <a:pt x="673696" y="290283"/>
                </a:lnTo>
                <a:close/>
              </a:path>
              <a:path w="1189355" h="1096645">
                <a:moveTo>
                  <a:pt x="785113" y="0"/>
                </a:moveTo>
                <a:lnTo>
                  <a:pt x="781443" y="296405"/>
                </a:lnTo>
                <a:lnTo>
                  <a:pt x="782319" y="296062"/>
                </a:lnTo>
                <a:lnTo>
                  <a:pt x="1142565" y="296062"/>
                </a:lnTo>
                <a:lnTo>
                  <a:pt x="1116691" y="242464"/>
                </a:lnTo>
                <a:lnTo>
                  <a:pt x="1091603" y="201462"/>
                </a:lnTo>
                <a:lnTo>
                  <a:pt x="1063135" y="162921"/>
                </a:lnTo>
                <a:lnTo>
                  <a:pt x="1031419" y="127338"/>
                </a:lnTo>
                <a:lnTo>
                  <a:pt x="996580" y="95206"/>
                </a:lnTo>
                <a:lnTo>
                  <a:pt x="958749" y="67021"/>
                </a:lnTo>
                <a:lnTo>
                  <a:pt x="918054" y="43278"/>
                </a:lnTo>
                <a:lnTo>
                  <a:pt x="874623" y="24472"/>
                </a:lnTo>
                <a:lnTo>
                  <a:pt x="830983" y="9517"/>
                </a:lnTo>
                <a:lnTo>
                  <a:pt x="808297" y="3632"/>
                </a:lnTo>
                <a:lnTo>
                  <a:pt x="7851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969118" y="1720612"/>
            <a:ext cx="1189355" cy="1077595"/>
          </a:xfrm>
          <a:custGeom>
            <a:avLst/>
            <a:gdLst/>
            <a:ahLst/>
            <a:cxnLst/>
            <a:rect l="l" t="t" r="r" b="b"/>
            <a:pathLst>
              <a:path w="1189355" h="1077595">
                <a:moveTo>
                  <a:pt x="755154" y="0"/>
                </a:moveTo>
                <a:lnTo>
                  <a:pt x="755154" y="300367"/>
                </a:lnTo>
                <a:lnTo>
                  <a:pt x="805329" y="319420"/>
                </a:lnTo>
                <a:lnTo>
                  <a:pt x="847162" y="344071"/>
                </a:lnTo>
                <a:lnTo>
                  <a:pt x="880306" y="375416"/>
                </a:lnTo>
                <a:lnTo>
                  <a:pt x="904412" y="414550"/>
                </a:lnTo>
                <a:lnTo>
                  <a:pt x="919131" y="462566"/>
                </a:lnTo>
                <a:lnTo>
                  <a:pt x="924115" y="520560"/>
                </a:lnTo>
                <a:lnTo>
                  <a:pt x="920181" y="569166"/>
                </a:lnTo>
                <a:lnTo>
                  <a:pt x="908662" y="612762"/>
                </a:lnTo>
                <a:lnTo>
                  <a:pt x="889984" y="651322"/>
                </a:lnTo>
                <a:lnTo>
                  <a:pt x="864573" y="684822"/>
                </a:lnTo>
                <a:lnTo>
                  <a:pt x="832853" y="713236"/>
                </a:lnTo>
                <a:lnTo>
                  <a:pt x="795250" y="736540"/>
                </a:lnTo>
                <a:lnTo>
                  <a:pt x="752191" y="754709"/>
                </a:lnTo>
                <a:lnTo>
                  <a:pt x="704100" y="767717"/>
                </a:lnTo>
                <a:lnTo>
                  <a:pt x="651403" y="775541"/>
                </a:lnTo>
                <a:lnTo>
                  <a:pt x="594525" y="778154"/>
                </a:lnTo>
                <a:lnTo>
                  <a:pt x="539672" y="775765"/>
                </a:lnTo>
                <a:lnTo>
                  <a:pt x="488150" y="768516"/>
                </a:lnTo>
                <a:lnTo>
                  <a:pt x="440535" y="756281"/>
                </a:lnTo>
                <a:lnTo>
                  <a:pt x="397402" y="738936"/>
                </a:lnTo>
                <a:lnTo>
                  <a:pt x="359327" y="716356"/>
                </a:lnTo>
                <a:lnTo>
                  <a:pt x="326884" y="688416"/>
                </a:lnTo>
                <a:lnTo>
                  <a:pt x="300650" y="654991"/>
                </a:lnTo>
                <a:lnTo>
                  <a:pt x="281198" y="615956"/>
                </a:lnTo>
                <a:lnTo>
                  <a:pt x="269106" y="571188"/>
                </a:lnTo>
                <a:lnTo>
                  <a:pt x="264947" y="520560"/>
                </a:lnTo>
                <a:lnTo>
                  <a:pt x="269100" y="477056"/>
                </a:lnTo>
                <a:lnTo>
                  <a:pt x="281316" y="436061"/>
                </a:lnTo>
                <a:lnTo>
                  <a:pt x="301230" y="398302"/>
                </a:lnTo>
                <a:lnTo>
                  <a:pt x="328480" y="364505"/>
                </a:lnTo>
                <a:lnTo>
                  <a:pt x="362700" y="335396"/>
                </a:lnTo>
                <a:lnTo>
                  <a:pt x="403526" y="311700"/>
                </a:lnTo>
                <a:lnTo>
                  <a:pt x="450596" y="294144"/>
                </a:lnTo>
                <a:lnTo>
                  <a:pt x="450596" y="0"/>
                </a:lnTo>
                <a:lnTo>
                  <a:pt x="378706" y="6679"/>
                </a:lnTo>
                <a:lnTo>
                  <a:pt x="334965" y="14239"/>
                </a:lnTo>
                <a:lnTo>
                  <a:pt x="301573" y="27482"/>
                </a:lnTo>
                <a:lnTo>
                  <a:pt x="259943" y="51790"/>
                </a:lnTo>
                <a:lnTo>
                  <a:pt x="220624" y="73743"/>
                </a:lnTo>
                <a:lnTo>
                  <a:pt x="184151" y="99179"/>
                </a:lnTo>
                <a:lnTo>
                  <a:pt x="150634" y="127967"/>
                </a:lnTo>
                <a:lnTo>
                  <a:pt x="120183" y="159978"/>
                </a:lnTo>
                <a:lnTo>
                  <a:pt x="92906" y="195081"/>
                </a:lnTo>
                <a:lnTo>
                  <a:pt x="68911" y="233145"/>
                </a:lnTo>
                <a:lnTo>
                  <a:pt x="48309" y="274039"/>
                </a:lnTo>
                <a:lnTo>
                  <a:pt x="31209" y="317634"/>
                </a:lnTo>
                <a:lnTo>
                  <a:pt x="17718" y="363799"/>
                </a:lnTo>
                <a:lnTo>
                  <a:pt x="7947" y="412403"/>
                </a:lnTo>
                <a:lnTo>
                  <a:pt x="2005" y="463316"/>
                </a:lnTo>
                <a:lnTo>
                  <a:pt x="0" y="516407"/>
                </a:lnTo>
                <a:lnTo>
                  <a:pt x="1872" y="566876"/>
                </a:lnTo>
                <a:lnTo>
                  <a:pt x="7409" y="615405"/>
                </a:lnTo>
                <a:lnTo>
                  <a:pt x="16488" y="661924"/>
                </a:lnTo>
                <a:lnTo>
                  <a:pt x="28987" y="706362"/>
                </a:lnTo>
                <a:lnTo>
                  <a:pt x="44784" y="748650"/>
                </a:lnTo>
                <a:lnTo>
                  <a:pt x="63758" y="788718"/>
                </a:lnTo>
                <a:lnTo>
                  <a:pt x="85785" y="826495"/>
                </a:lnTo>
                <a:lnTo>
                  <a:pt x="110744" y="861911"/>
                </a:lnTo>
                <a:lnTo>
                  <a:pt x="138513" y="894897"/>
                </a:lnTo>
                <a:lnTo>
                  <a:pt x="168970" y="925382"/>
                </a:lnTo>
                <a:lnTo>
                  <a:pt x="201993" y="953296"/>
                </a:lnTo>
                <a:lnTo>
                  <a:pt x="237459" y="978569"/>
                </a:lnTo>
                <a:lnTo>
                  <a:pt x="275247" y="1001132"/>
                </a:lnTo>
                <a:lnTo>
                  <a:pt x="315236" y="1020913"/>
                </a:lnTo>
                <a:lnTo>
                  <a:pt x="357301" y="1037844"/>
                </a:lnTo>
                <a:lnTo>
                  <a:pt x="401323" y="1051853"/>
                </a:lnTo>
                <a:lnTo>
                  <a:pt x="447178" y="1062871"/>
                </a:lnTo>
                <a:lnTo>
                  <a:pt x="494745" y="1070828"/>
                </a:lnTo>
                <a:lnTo>
                  <a:pt x="543901" y="1075653"/>
                </a:lnTo>
                <a:lnTo>
                  <a:pt x="594525" y="1077277"/>
                </a:lnTo>
                <a:lnTo>
                  <a:pt x="644583" y="1075727"/>
                </a:lnTo>
                <a:lnTo>
                  <a:pt x="693289" y="1071112"/>
                </a:lnTo>
                <a:lnTo>
                  <a:pt x="740512" y="1063480"/>
                </a:lnTo>
                <a:lnTo>
                  <a:pt x="786121" y="1052882"/>
                </a:lnTo>
                <a:lnTo>
                  <a:pt x="829983" y="1039367"/>
                </a:lnTo>
                <a:lnTo>
                  <a:pt x="871968" y="1022986"/>
                </a:lnTo>
                <a:lnTo>
                  <a:pt x="911945" y="1003788"/>
                </a:lnTo>
                <a:lnTo>
                  <a:pt x="949781" y="981823"/>
                </a:lnTo>
                <a:lnTo>
                  <a:pt x="985345" y="957141"/>
                </a:lnTo>
                <a:lnTo>
                  <a:pt x="1018506" y="929792"/>
                </a:lnTo>
                <a:lnTo>
                  <a:pt x="1049133" y="899825"/>
                </a:lnTo>
                <a:lnTo>
                  <a:pt x="1077094" y="867291"/>
                </a:lnTo>
                <a:lnTo>
                  <a:pt x="1102257" y="832238"/>
                </a:lnTo>
                <a:lnTo>
                  <a:pt x="1124492" y="794718"/>
                </a:lnTo>
                <a:lnTo>
                  <a:pt x="1143666" y="754780"/>
                </a:lnTo>
                <a:lnTo>
                  <a:pt x="1159649" y="712473"/>
                </a:lnTo>
                <a:lnTo>
                  <a:pt x="1172309" y="667848"/>
                </a:lnTo>
                <a:lnTo>
                  <a:pt x="1181515" y="620954"/>
                </a:lnTo>
                <a:lnTo>
                  <a:pt x="1187135" y="571841"/>
                </a:lnTo>
                <a:lnTo>
                  <a:pt x="1189037" y="520560"/>
                </a:lnTo>
                <a:lnTo>
                  <a:pt x="1186861" y="464386"/>
                </a:lnTo>
                <a:lnTo>
                  <a:pt x="1180378" y="410775"/>
                </a:lnTo>
                <a:lnTo>
                  <a:pt x="1169661" y="359833"/>
                </a:lnTo>
                <a:lnTo>
                  <a:pt x="1154778" y="311665"/>
                </a:lnTo>
                <a:lnTo>
                  <a:pt x="1135801" y="266377"/>
                </a:lnTo>
                <a:lnTo>
                  <a:pt x="1112799" y="224074"/>
                </a:lnTo>
                <a:lnTo>
                  <a:pt x="1085844" y="184861"/>
                </a:lnTo>
                <a:lnTo>
                  <a:pt x="1055006" y="148844"/>
                </a:lnTo>
                <a:lnTo>
                  <a:pt x="1020356" y="116128"/>
                </a:lnTo>
                <a:lnTo>
                  <a:pt x="1020699" y="115900"/>
                </a:lnTo>
                <a:lnTo>
                  <a:pt x="988998" y="91589"/>
                </a:lnTo>
                <a:lnTo>
                  <a:pt x="930068" y="55582"/>
                </a:lnTo>
                <a:lnTo>
                  <a:pt x="840949" y="18302"/>
                </a:lnTo>
                <a:lnTo>
                  <a:pt x="795729" y="6197"/>
                </a:lnTo>
                <a:lnTo>
                  <a:pt x="765909" y="1065"/>
                </a:lnTo>
                <a:lnTo>
                  <a:pt x="7551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253106" y="12990820"/>
            <a:ext cx="1242695" cy="2205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1350" dirty="0">
                <a:solidFill>
                  <a:srgbClr val="FFFFFF"/>
                </a:solidFill>
                <a:latin typeface="Tahoma"/>
                <a:cs typeface="Tahoma"/>
              </a:rPr>
              <a:t>June </a:t>
            </a:r>
            <a:r>
              <a:rPr sz="1350" dirty="0">
                <a:solidFill>
                  <a:srgbClr val="FFFFFF"/>
                </a:solidFill>
                <a:latin typeface="Tahoma"/>
                <a:cs typeface="Tahoma"/>
              </a:rPr>
              <a:t>2023</a:t>
            </a:r>
            <a:r>
              <a:rPr lang="en-US" sz="13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endParaRPr sz="1350" dirty="0">
              <a:latin typeface="Tahoma"/>
              <a:cs typeface="Tahoma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132979" y="3213948"/>
            <a:ext cx="11621770" cy="4229043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 indent="70485">
              <a:lnSpc>
                <a:spcPts val="11160"/>
              </a:lnSpc>
              <a:spcBef>
                <a:spcPts val="70"/>
              </a:spcBef>
            </a:pPr>
            <a:r>
              <a:rPr sz="8000" spc="-300" dirty="0">
                <a:solidFill>
                  <a:srgbClr val="FFFFFF"/>
                </a:solidFill>
                <a:latin typeface="Manrope SemiBold" pitchFamily="2" charset="0"/>
                <a:cs typeface="Arial" panose="020B0604020202020204" pitchFamily="34" charset="0"/>
              </a:rPr>
              <a:t>Update on the development of Waterbeach Barracks</a:t>
            </a:r>
            <a:endParaRPr sz="8000" spc="-300" dirty="0">
              <a:latin typeface="Manrope SemiBold" pitchFamily="2" charset="0"/>
              <a:cs typeface="Arial" panose="020B0604020202020204" pitchFamily="34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207285" y="7414063"/>
            <a:ext cx="5619750" cy="1154803"/>
          </a:xfrm>
          <a:prstGeom prst="rect">
            <a:avLst/>
          </a:prstGeom>
        </p:spPr>
        <p:txBody>
          <a:bodyPr vert="horz" wrap="square" lIns="0" tIns="305435" rIns="0" bIns="0" rtlCol="0">
            <a:spAutoFit/>
          </a:bodyPr>
          <a:lstStyle/>
          <a:p>
            <a:pPr marL="12700">
              <a:spcBef>
                <a:spcPts val="1760"/>
              </a:spcBef>
            </a:pPr>
            <a:r>
              <a:rPr sz="5500" spc="-10" dirty="0" err="1">
                <a:solidFill>
                  <a:srgbClr val="FFFFFF"/>
                </a:solidFill>
                <a:latin typeface="Manrope SemiBold" pitchFamily="2" charset="0"/>
                <a:cs typeface="Tahoma"/>
              </a:rPr>
              <a:t>Urban&amp;Civic</a:t>
            </a:r>
            <a:endParaRPr sz="5500" dirty="0">
              <a:latin typeface="Manrope SemiBold" pitchFamily="2" charset="0"/>
              <a:cs typeface="Tahom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49739" y="2171612"/>
            <a:ext cx="2799080" cy="3425825"/>
          </a:xfrm>
          <a:custGeom>
            <a:avLst/>
            <a:gdLst/>
            <a:ahLst/>
            <a:cxnLst/>
            <a:rect l="l" t="t" r="r" b="b"/>
            <a:pathLst>
              <a:path w="2799079" h="3425825">
                <a:moveTo>
                  <a:pt x="2798991" y="0"/>
                </a:moveTo>
                <a:lnTo>
                  <a:pt x="0" y="0"/>
                </a:lnTo>
                <a:lnTo>
                  <a:pt x="0" y="3425329"/>
                </a:lnTo>
                <a:lnTo>
                  <a:pt x="2798991" y="3425329"/>
                </a:lnTo>
                <a:lnTo>
                  <a:pt x="2798991" y="0"/>
                </a:lnTo>
                <a:close/>
              </a:path>
            </a:pathLst>
          </a:custGeom>
          <a:solidFill>
            <a:srgbClr val="008986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556938" y="3176639"/>
            <a:ext cx="2105025" cy="1181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11500"/>
              </a:lnSpc>
              <a:spcBef>
                <a:spcPts val="100"/>
              </a:spcBef>
            </a:pPr>
            <a:r>
              <a:rPr sz="1700" dirty="0">
                <a:solidFill>
                  <a:srgbClr val="FFFFFF"/>
                </a:solidFill>
                <a:latin typeface="Manrope" pitchFamily="2" charset="0"/>
                <a:cs typeface="Arial" panose="020B0604020202020204" pitchFamily="34" charset="0"/>
              </a:rPr>
              <a:t>6,500 new homes available to buy or rent, with a range of affordable options</a:t>
            </a:r>
            <a:r>
              <a:rPr sz="17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249739" y="5596941"/>
            <a:ext cx="2799080" cy="3425825"/>
          </a:xfrm>
          <a:custGeom>
            <a:avLst/>
            <a:gdLst/>
            <a:ahLst/>
            <a:cxnLst/>
            <a:rect l="l" t="t" r="r" b="b"/>
            <a:pathLst>
              <a:path w="2799079" h="3425825">
                <a:moveTo>
                  <a:pt x="2798991" y="0"/>
                </a:moveTo>
                <a:lnTo>
                  <a:pt x="0" y="0"/>
                </a:lnTo>
                <a:lnTo>
                  <a:pt x="0" y="3425342"/>
                </a:lnTo>
                <a:lnTo>
                  <a:pt x="2798991" y="3425342"/>
                </a:lnTo>
                <a:lnTo>
                  <a:pt x="2798991" y="0"/>
                </a:lnTo>
                <a:close/>
              </a:path>
            </a:pathLst>
          </a:custGeom>
          <a:solidFill>
            <a:srgbClr val="DCD3D1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56938" y="6601972"/>
            <a:ext cx="2191385" cy="14543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11500"/>
              </a:lnSpc>
              <a:spcBef>
                <a:spcPts val="100"/>
              </a:spcBef>
            </a:pPr>
            <a:r>
              <a:rPr sz="1700" dirty="0">
                <a:solidFill>
                  <a:srgbClr val="001B3F"/>
                </a:solidFill>
                <a:latin typeface="Manrope" pitchFamily="2" charset="0"/>
                <a:cs typeface="Arial" panose="020B0604020202020204" pitchFamily="34" charset="0"/>
              </a:rPr>
              <a:t>5 new schools – three primary schools, a secondary school and a special needs school.</a:t>
            </a:r>
            <a:endParaRPr sz="1700" dirty="0"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048705" y="2171612"/>
            <a:ext cx="2901950" cy="3425825"/>
          </a:xfrm>
          <a:custGeom>
            <a:avLst/>
            <a:gdLst/>
            <a:ahLst/>
            <a:cxnLst/>
            <a:rect l="l" t="t" r="r" b="b"/>
            <a:pathLst>
              <a:path w="2901950" h="3425825">
                <a:moveTo>
                  <a:pt x="2901378" y="0"/>
                </a:moveTo>
                <a:lnTo>
                  <a:pt x="0" y="0"/>
                </a:lnTo>
                <a:lnTo>
                  <a:pt x="0" y="3425329"/>
                </a:lnTo>
                <a:lnTo>
                  <a:pt x="2901378" y="3425329"/>
                </a:lnTo>
                <a:lnTo>
                  <a:pt x="2901378" y="0"/>
                </a:lnTo>
                <a:close/>
              </a:path>
            </a:pathLst>
          </a:custGeom>
          <a:solidFill>
            <a:srgbClr val="1F3C90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55918" y="3176639"/>
            <a:ext cx="2092960" cy="17474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11500"/>
              </a:lnSpc>
              <a:spcBef>
                <a:spcPts val="100"/>
              </a:spcBef>
            </a:pPr>
            <a:r>
              <a:rPr sz="1700" dirty="0">
                <a:solidFill>
                  <a:srgbClr val="FFFFFF"/>
                </a:solidFill>
                <a:latin typeface="Manrope" pitchFamily="2" charset="0"/>
                <a:cs typeface="Arial" panose="020B0604020202020204" pitchFamily="34" charset="0"/>
              </a:rPr>
              <a:t>Extensive on and off-site cycle connections, public transport services and active travel schemes.</a:t>
            </a:r>
            <a:endParaRPr sz="1700" dirty="0"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048705" y="5596941"/>
            <a:ext cx="2901950" cy="3425825"/>
          </a:xfrm>
          <a:custGeom>
            <a:avLst/>
            <a:gdLst/>
            <a:ahLst/>
            <a:cxnLst/>
            <a:rect l="l" t="t" r="r" b="b"/>
            <a:pathLst>
              <a:path w="2901950" h="3425825">
                <a:moveTo>
                  <a:pt x="2901378" y="0"/>
                </a:moveTo>
                <a:lnTo>
                  <a:pt x="0" y="0"/>
                </a:lnTo>
                <a:lnTo>
                  <a:pt x="0" y="3425342"/>
                </a:lnTo>
                <a:lnTo>
                  <a:pt x="2901378" y="3425342"/>
                </a:lnTo>
                <a:lnTo>
                  <a:pt x="2901378" y="0"/>
                </a:lnTo>
                <a:close/>
              </a:path>
            </a:pathLst>
          </a:custGeom>
          <a:solidFill>
            <a:srgbClr val="7FC9C9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355918" y="6601972"/>
            <a:ext cx="2167890" cy="14543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11500"/>
              </a:lnSpc>
              <a:spcBef>
                <a:spcPts val="100"/>
              </a:spcBef>
            </a:pPr>
            <a:r>
              <a:rPr sz="1700" dirty="0">
                <a:solidFill>
                  <a:srgbClr val="001B3F"/>
                </a:solidFill>
                <a:latin typeface="Manrope" pitchFamily="2" charset="0"/>
                <a:cs typeface="Arial" panose="020B0604020202020204" pitchFamily="34" charset="0"/>
              </a:rPr>
              <a:t>Town centre with health centre, shops and services and a range of community facilities.</a:t>
            </a:r>
            <a:endParaRPr sz="1700" dirty="0"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950083" y="2171612"/>
            <a:ext cx="2799080" cy="3425825"/>
          </a:xfrm>
          <a:custGeom>
            <a:avLst/>
            <a:gdLst/>
            <a:ahLst/>
            <a:cxnLst/>
            <a:rect l="l" t="t" r="r" b="b"/>
            <a:pathLst>
              <a:path w="2799079" h="3425825">
                <a:moveTo>
                  <a:pt x="2798991" y="0"/>
                </a:moveTo>
                <a:lnTo>
                  <a:pt x="0" y="0"/>
                </a:lnTo>
                <a:lnTo>
                  <a:pt x="0" y="3425329"/>
                </a:lnTo>
                <a:lnTo>
                  <a:pt x="2798991" y="3425329"/>
                </a:lnTo>
                <a:lnTo>
                  <a:pt x="2798991" y="0"/>
                </a:lnTo>
                <a:close/>
              </a:path>
            </a:pathLst>
          </a:custGeom>
          <a:solidFill>
            <a:srgbClr val="001B3F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48706" y="2171611"/>
            <a:ext cx="5700395" cy="1925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0"/>
              </a:spcBef>
            </a:pPr>
            <a:endParaRPr sz="2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8020" marR="351790">
              <a:lnSpc>
                <a:spcPct val="111500"/>
              </a:lnSpc>
            </a:pPr>
            <a:r>
              <a:rPr sz="1700" dirty="0">
                <a:solidFill>
                  <a:srgbClr val="FFFFFF"/>
                </a:solidFill>
                <a:latin typeface="Manrope" pitchFamily="2" charset="0"/>
                <a:cs typeface="Arial" panose="020B0604020202020204" pitchFamily="34" charset="0"/>
              </a:rPr>
              <a:t>250 acres of green space for parks, play spaces and sports</a:t>
            </a:r>
            <a:r>
              <a:rPr sz="17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950083" y="5596941"/>
            <a:ext cx="2799080" cy="3425825"/>
          </a:xfrm>
          <a:custGeom>
            <a:avLst/>
            <a:gdLst/>
            <a:ahLst/>
            <a:cxnLst/>
            <a:rect l="l" t="t" r="r" b="b"/>
            <a:pathLst>
              <a:path w="2799079" h="3425825">
                <a:moveTo>
                  <a:pt x="2798991" y="0"/>
                </a:moveTo>
                <a:lnTo>
                  <a:pt x="0" y="0"/>
                </a:lnTo>
                <a:lnTo>
                  <a:pt x="0" y="3425342"/>
                </a:lnTo>
                <a:lnTo>
                  <a:pt x="2798991" y="3425342"/>
                </a:lnTo>
                <a:lnTo>
                  <a:pt x="2798991" y="0"/>
                </a:lnTo>
                <a:close/>
              </a:path>
            </a:pathLst>
          </a:custGeom>
          <a:solidFill>
            <a:srgbClr val="FBBB21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048706" y="5596940"/>
            <a:ext cx="5700395" cy="1925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0"/>
              </a:spcBef>
            </a:pPr>
            <a:endParaRPr sz="2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8020" marR="462915">
              <a:lnSpc>
                <a:spcPct val="111500"/>
              </a:lnSpc>
            </a:pPr>
            <a:r>
              <a:rPr sz="1700" dirty="0">
                <a:solidFill>
                  <a:srgbClr val="001B3F"/>
                </a:solidFill>
                <a:latin typeface="Manrope" pitchFamily="2" charset="0"/>
                <a:cs typeface="Arial" panose="020B0604020202020204" pitchFamily="34" charset="0"/>
              </a:rPr>
              <a:t>34 acres of ecology habitats designed for nature.</a:t>
            </a:r>
            <a:endParaRPr sz="1700" dirty="0">
              <a:latin typeface="Manrope" pitchFamily="2" charset="0"/>
              <a:cs typeface="Arial" panose="020B0604020202020204" pitchFamily="34" charset="0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529337" y="2464812"/>
            <a:ext cx="6146165" cy="3849370"/>
            <a:chOff x="1065536" y="2464812"/>
            <a:chExt cx="6146165" cy="3849370"/>
          </a:xfrm>
        </p:grpSpPr>
        <p:sp>
          <p:nvSpPr>
            <p:cNvPr id="15" name="object 15"/>
            <p:cNvSpPr/>
            <p:nvPr/>
          </p:nvSpPr>
          <p:spPr>
            <a:xfrm>
              <a:off x="1093142" y="5904159"/>
              <a:ext cx="501015" cy="410209"/>
            </a:xfrm>
            <a:custGeom>
              <a:avLst/>
              <a:gdLst/>
              <a:ahLst/>
              <a:cxnLst/>
              <a:rect l="l" t="t" r="r" b="b"/>
              <a:pathLst>
                <a:path w="501015" h="410210">
                  <a:moveTo>
                    <a:pt x="91020" y="231660"/>
                  </a:moveTo>
                  <a:lnTo>
                    <a:pt x="91020" y="322668"/>
                  </a:lnTo>
                  <a:lnTo>
                    <a:pt x="250317" y="409600"/>
                  </a:lnTo>
                  <a:lnTo>
                    <a:pt x="409600" y="322668"/>
                  </a:lnTo>
                  <a:lnTo>
                    <a:pt x="409600" y="318579"/>
                  </a:lnTo>
                  <a:lnTo>
                    <a:pt x="250317" y="318579"/>
                  </a:lnTo>
                  <a:lnTo>
                    <a:pt x="91020" y="231660"/>
                  </a:lnTo>
                  <a:close/>
                </a:path>
                <a:path w="501015" h="410210">
                  <a:moveTo>
                    <a:pt x="409600" y="231660"/>
                  </a:moveTo>
                  <a:lnTo>
                    <a:pt x="250317" y="318579"/>
                  </a:lnTo>
                  <a:lnTo>
                    <a:pt x="409600" y="318579"/>
                  </a:lnTo>
                  <a:lnTo>
                    <a:pt x="409600" y="231660"/>
                  </a:lnTo>
                  <a:close/>
                </a:path>
                <a:path w="501015" h="410210">
                  <a:moveTo>
                    <a:pt x="500621" y="161328"/>
                  </a:moveTo>
                  <a:lnTo>
                    <a:pt x="455104" y="161328"/>
                  </a:lnTo>
                  <a:lnTo>
                    <a:pt x="455104" y="318579"/>
                  </a:lnTo>
                  <a:lnTo>
                    <a:pt x="500621" y="318579"/>
                  </a:lnTo>
                  <a:lnTo>
                    <a:pt x="500621" y="161328"/>
                  </a:lnTo>
                  <a:close/>
                </a:path>
                <a:path w="501015" h="410210">
                  <a:moveTo>
                    <a:pt x="250317" y="0"/>
                  </a:moveTo>
                  <a:lnTo>
                    <a:pt x="0" y="136537"/>
                  </a:lnTo>
                  <a:lnTo>
                    <a:pt x="250317" y="273062"/>
                  </a:lnTo>
                  <a:lnTo>
                    <a:pt x="455104" y="161328"/>
                  </a:lnTo>
                  <a:lnTo>
                    <a:pt x="500621" y="161328"/>
                  </a:lnTo>
                  <a:lnTo>
                    <a:pt x="500621" y="136537"/>
                  </a:lnTo>
                  <a:lnTo>
                    <a:pt x="250317" y="0"/>
                  </a:lnTo>
                  <a:close/>
                </a:path>
              </a:pathLst>
            </a:custGeom>
            <a:solidFill>
              <a:srgbClr val="001B3F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1065530" y="2464815"/>
              <a:ext cx="6146165" cy="428625"/>
            </a:xfrm>
            <a:custGeom>
              <a:avLst/>
              <a:gdLst/>
              <a:ahLst/>
              <a:cxnLst/>
              <a:rect l="l" t="t" r="r" b="b"/>
              <a:pathLst>
                <a:path w="6146165" h="428625">
                  <a:moveTo>
                    <a:pt x="481888" y="235737"/>
                  </a:moveTo>
                  <a:lnTo>
                    <a:pt x="428332" y="187540"/>
                  </a:lnTo>
                  <a:lnTo>
                    <a:pt x="409600" y="170675"/>
                  </a:lnTo>
                  <a:lnTo>
                    <a:pt x="409600" y="139357"/>
                  </a:lnTo>
                  <a:lnTo>
                    <a:pt x="409600" y="105613"/>
                  </a:lnTo>
                  <a:lnTo>
                    <a:pt x="409600" y="42976"/>
                  </a:lnTo>
                  <a:lnTo>
                    <a:pt x="337312" y="42976"/>
                  </a:lnTo>
                  <a:lnTo>
                    <a:pt x="337312" y="105613"/>
                  </a:lnTo>
                  <a:lnTo>
                    <a:pt x="289128" y="62255"/>
                  </a:lnTo>
                  <a:lnTo>
                    <a:pt x="289128" y="187540"/>
                  </a:lnTo>
                  <a:lnTo>
                    <a:pt x="192747" y="187540"/>
                  </a:lnTo>
                  <a:lnTo>
                    <a:pt x="222224" y="143167"/>
                  </a:lnTo>
                  <a:lnTo>
                    <a:pt x="274980" y="153517"/>
                  </a:lnTo>
                  <a:lnTo>
                    <a:pt x="289128" y="187540"/>
                  </a:lnTo>
                  <a:lnTo>
                    <a:pt x="289128" y="62255"/>
                  </a:lnTo>
                  <a:lnTo>
                    <a:pt x="240931" y="18872"/>
                  </a:lnTo>
                  <a:lnTo>
                    <a:pt x="0" y="235737"/>
                  </a:lnTo>
                  <a:lnTo>
                    <a:pt x="72288" y="235737"/>
                  </a:lnTo>
                  <a:lnTo>
                    <a:pt x="72288" y="428485"/>
                  </a:lnTo>
                  <a:lnTo>
                    <a:pt x="192747" y="428485"/>
                  </a:lnTo>
                  <a:lnTo>
                    <a:pt x="192747" y="283921"/>
                  </a:lnTo>
                  <a:lnTo>
                    <a:pt x="289128" y="283921"/>
                  </a:lnTo>
                  <a:lnTo>
                    <a:pt x="289128" y="428485"/>
                  </a:lnTo>
                  <a:lnTo>
                    <a:pt x="409600" y="428485"/>
                  </a:lnTo>
                  <a:lnTo>
                    <a:pt x="409600" y="283921"/>
                  </a:lnTo>
                  <a:lnTo>
                    <a:pt x="409600" y="235737"/>
                  </a:lnTo>
                  <a:lnTo>
                    <a:pt x="481888" y="235737"/>
                  </a:lnTo>
                  <a:close/>
                </a:path>
                <a:path w="6146165" h="428625">
                  <a:moveTo>
                    <a:pt x="3026384" y="328574"/>
                  </a:moveTo>
                  <a:lnTo>
                    <a:pt x="3018650" y="289369"/>
                  </a:lnTo>
                  <a:lnTo>
                    <a:pt x="2998089" y="258660"/>
                  </a:lnTo>
                  <a:lnTo>
                    <a:pt x="2997416" y="257657"/>
                  </a:lnTo>
                  <a:lnTo>
                    <a:pt x="2996425" y="256997"/>
                  </a:lnTo>
                  <a:lnTo>
                    <a:pt x="2996425" y="328574"/>
                  </a:lnTo>
                  <a:lnTo>
                    <a:pt x="2990837" y="355523"/>
                  </a:lnTo>
                  <a:lnTo>
                    <a:pt x="2975699" y="377786"/>
                  </a:lnTo>
                  <a:lnTo>
                    <a:pt x="2953435" y="392925"/>
                  </a:lnTo>
                  <a:lnTo>
                    <a:pt x="2926486" y="398513"/>
                  </a:lnTo>
                  <a:lnTo>
                    <a:pt x="2899549" y="392925"/>
                  </a:lnTo>
                  <a:lnTo>
                    <a:pt x="2877286" y="377786"/>
                  </a:lnTo>
                  <a:lnTo>
                    <a:pt x="2862135" y="355523"/>
                  </a:lnTo>
                  <a:lnTo>
                    <a:pt x="2856547" y="328574"/>
                  </a:lnTo>
                  <a:lnTo>
                    <a:pt x="2862135" y="301637"/>
                  </a:lnTo>
                  <a:lnTo>
                    <a:pt x="2877286" y="279387"/>
                  </a:lnTo>
                  <a:lnTo>
                    <a:pt x="2899549" y="264248"/>
                  </a:lnTo>
                  <a:lnTo>
                    <a:pt x="2926486" y="258660"/>
                  </a:lnTo>
                  <a:lnTo>
                    <a:pt x="2953435" y="264248"/>
                  </a:lnTo>
                  <a:lnTo>
                    <a:pt x="2975699" y="279387"/>
                  </a:lnTo>
                  <a:lnTo>
                    <a:pt x="2990837" y="301637"/>
                  </a:lnTo>
                  <a:lnTo>
                    <a:pt x="2996425" y="328574"/>
                  </a:lnTo>
                  <a:lnTo>
                    <a:pt x="2996425" y="256997"/>
                  </a:lnTo>
                  <a:lnTo>
                    <a:pt x="2965691" y="236423"/>
                  </a:lnTo>
                  <a:lnTo>
                    <a:pt x="2926486" y="228676"/>
                  </a:lnTo>
                  <a:lnTo>
                    <a:pt x="2887281" y="236423"/>
                  </a:lnTo>
                  <a:lnTo>
                    <a:pt x="2855557" y="257657"/>
                  </a:lnTo>
                  <a:lnTo>
                    <a:pt x="2834322" y="289369"/>
                  </a:lnTo>
                  <a:lnTo>
                    <a:pt x="2826575" y="328574"/>
                  </a:lnTo>
                  <a:lnTo>
                    <a:pt x="2834322" y="367792"/>
                  </a:lnTo>
                  <a:lnTo>
                    <a:pt x="2855557" y="399516"/>
                  </a:lnTo>
                  <a:lnTo>
                    <a:pt x="2887281" y="420738"/>
                  </a:lnTo>
                  <a:lnTo>
                    <a:pt x="2926486" y="428485"/>
                  </a:lnTo>
                  <a:lnTo>
                    <a:pt x="2965691" y="420738"/>
                  </a:lnTo>
                  <a:lnTo>
                    <a:pt x="2997416" y="399516"/>
                  </a:lnTo>
                  <a:lnTo>
                    <a:pt x="2998089" y="398513"/>
                  </a:lnTo>
                  <a:lnTo>
                    <a:pt x="3018650" y="367792"/>
                  </a:lnTo>
                  <a:lnTo>
                    <a:pt x="3026384" y="328574"/>
                  </a:lnTo>
                  <a:close/>
                </a:path>
                <a:path w="6146165" h="428625">
                  <a:moveTo>
                    <a:pt x="3176232" y="58851"/>
                  </a:moveTo>
                  <a:lnTo>
                    <a:pt x="3173082" y="43332"/>
                  </a:lnTo>
                  <a:lnTo>
                    <a:pt x="3164509" y="30619"/>
                  </a:lnTo>
                  <a:lnTo>
                    <a:pt x="3151797" y="22034"/>
                  </a:lnTo>
                  <a:lnTo>
                    <a:pt x="3136277" y="18884"/>
                  </a:lnTo>
                  <a:lnTo>
                    <a:pt x="3120771" y="22034"/>
                  </a:lnTo>
                  <a:lnTo>
                    <a:pt x="3108058" y="30619"/>
                  </a:lnTo>
                  <a:lnTo>
                    <a:pt x="3099485" y="43332"/>
                  </a:lnTo>
                  <a:lnTo>
                    <a:pt x="3096323" y="58851"/>
                  </a:lnTo>
                  <a:lnTo>
                    <a:pt x="3099485" y="74358"/>
                  </a:lnTo>
                  <a:lnTo>
                    <a:pt x="3108058" y="87058"/>
                  </a:lnTo>
                  <a:lnTo>
                    <a:pt x="3120771" y="95656"/>
                  </a:lnTo>
                  <a:lnTo>
                    <a:pt x="3136277" y="98806"/>
                  </a:lnTo>
                  <a:lnTo>
                    <a:pt x="3151797" y="95656"/>
                  </a:lnTo>
                  <a:lnTo>
                    <a:pt x="3164509" y="87058"/>
                  </a:lnTo>
                  <a:lnTo>
                    <a:pt x="3173082" y="74358"/>
                  </a:lnTo>
                  <a:lnTo>
                    <a:pt x="3176232" y="58851"/>
                  </a:lnTo>
                  <a:close/>
                </a:path>
                <a:path w="6146165" h="428625">
                  <a:moveTo>
                    <a:pt x="3208197" y="168744"/>
                  </a:moveTo>
                  <a:lnTo>
                    <a:pt x="3186861" y="166585"/>
                  </a:lnTo>
                  <a:lnTo>
                    <a:pt x="3167761" y="160502"/>
                  </a:lnTo>
                  <a:lnTo>
                    <a:pt x="3150895" y="151041"/>
                  </a:lnTo>
                  <a:lnTo>
                    <a:pt x="3150552" y="150749"/>
                  </a:lnTo>
                  <a:lnTo>
                    <a:pt x="3136277" y="138760"/>
                  </a:lnTo>
                  <a:lnTo>
                    <a:pt x="3098304" y="100812"/>
                  </a:lnTo>
                  <a:lnTo>
                    <a:pt x="3066338" y="88823"/>
                  </a:lnTo>
                  <a:lnTo>
                    <a:pt x="3057766" y="89573"/>
                  </a:lnTo>
                  <a:lnTo>
                    <a:pt x="2982417" y="156756"/>
                  </a:lnTo>
                  <a:lnTo>
                    <a:pt x="2970441" y="184734"/>
                  </a:lnTo>
                  <a:lnTo>
                    <a:pt x="2971190" y="193319"/>
                  </a:lnTo>
                  <a:lnTo>
                    <a:pt x="2973438" y="200964"/>
                  </a:lnTo>
                  <a:lnTo>
                    <a:pt x="2977184" y="207492"/>
                  </a:lnTo>
                  <a:lnTo>
                    <a:pt x="2982417" y="212686"/>
                  </a:lnTo>
                  <a:lnTo>
                    <a:pt x="3046361" y="268643"/>
                  </a:lnTo>
                  <a:lnTo>
                    <a:pt x="3046361" y="368554"/>
                  </a:lnTo>
                  <a:lnTo>
                    <a:pt x="3086316" y="368554"/>
                  </a:lnTo>
                  <a:lnTo>
                    <a:pt x="3086316" y="244665"/>
                  </a:lnTo>
                  <a:lnTo>
                    <a:pt x="3042374" y="198704"/>
                  </a:lnTo>
                  <a:lnTo>
                    <a:pt x="3090329" y="150749"/>
                  </a:lnTo>
                  <a:lnTo>
                    <a:pt x="3127298" y="184251"/>
                  </a:lnTo>
                  <a:lnTo>
                    <a:pt x="3178238" y="205790"/>
                  </a:lnTo>
                  <a:lnTo>
                    <a:pt x="3208197" y="208699"/>
                  </a:lnTo>
                  <a:lnTo>
                    <a:pt x="3208197" y="168744"/>
                  </a:lnTo>
                  <a:close/>
                </a:path>
                <a:path w="6146165" h="428625">
                  <a:moveTo>
                    <a:pt x="3306114" y="328574"/>
                  </a:moveTo>
                  <a:lnTo>
                    <a:pt x="3298380" y="289369"/>
                  </a:lnTo>
                  <a:lnTo>
                    <a:pt x="3277819" y="258660"/>
                  </a:lnTo>
                  <a:lnTo>
                    <a:pt x="3277146" y="257657"/>
                  </a:lnTo>
                  <a:lnTo>
                    <a:pt x="3276130" y="256984"/>
                  </a:lnTo>
                  <a:lnTo>
                    <a:pt x="3276130" y="328574"/>
                  </a:lnTo>
                  <a:lnTo>
                    <a:pt x="3270542" y="355523"/>
                  </a:lnTo>
                  <a:lnTo>
                    <a:pt x="3255403" y="377786"/>
                  </a:lnTo>
                  <a:lnTo>
                    <a:pt x="3233153" y="392925"/>
                  </a:lnTo>
                  <a:lnTo>
                    <a:pt x="3206216" y="398513"/>
                  </a:lnTo>
                  <a:lnTo>
                    <a:pt x="3179280" y="392925"/>
                  </a:lnTo>
                  <a:lnTo>
                    <a:pt x="3157016" y="377786"/>
                  </a:lnTo>
                  <a:lnTo>
                    <a:pt x="3141865" y="355523"/>
                  </a:lnTo>
                  <a:lnTo>
                    <a:pt x="3136277" y="328574"/>
                  </a:lnTo>
                  <a:lnTo>
                    <a:pt x="3141865" y="301637"/>
                  </a:lnTo>
                  <a:lnTo>
                    <a:pt x="3157016" y="279387"/>
                  </a:lnTo>
                  <a:lnTo>
                    <a:pt x="3179280" y="264248"/>
                  </a:lnTo>
                  <a:lnTo>
                    <a:pt x="3206216" y="258660"/>
                  </a:lnTo>
                  <a:lnTo>
                    <a:pt x="3233153" y="264248"/>
                  </a:lnTo>
                  <a:lnTo>
                    <a:pt x="3255403" y="279387"/>
                  </a:lnTo>
                  <a:lnTo>
                    <a:pt x="3270542" y="301637"/>
                  </a:lnTo>
                  <a:lnTo>
                    <a:pt x="3276130" y="328574"/>
                  </a:lnTo>
                  <a:lnTo>
                    <a:pt x="3276130" y="256984"/>
                  </a:lnTo>
                  <a:lnTo>
                    <a:pt x="3245434" y="236423"/>
                  </a:lnTo>
                  <a:lnTo>
                    <a:pt x="3206216" y="228676"/>
                  </a:lnTo>
                  <a:lnTo>
                    <a:pt x="3166999" y="236423"/>
                  </a:lnTo>
                  <a:lnTo>
                    <a:pt x="3135287" y="257657"/>
                  </a:lnTo>
                  <a:lnTo>
                    <a:pt x="3114052" y="289369"/>
                  </a:lnTo>
                  <a:lnTo>
                    <a:pt x="3106305" y="328574"/>
                  </a:lnTo>
                  <a:lnTo>
                    <a:pt x="3114052" y="367792"/>
                  </a:lnTo>
                  <a:lnTo>
                    <a:pt x="3135287" y="399516"/>
                  </a:lnTo>
                  <a:lnTo>
                    <a:pt x="3166999" y="420738"/>
                  </a:lnTo>
                  <a:lnTo>
                    <a:pt x="3206216" y="428485"/>
                  </a:lnTo>
                  <a:lnTo>
                    <a:pt x="3245434" y="420738"/>
                  </a:lnTo>
                  <a:lnTo>
                    <a:pt x="3277146" y="399516"/>
                  </a:lnTo>
                  <a:lnTo>
                    <a:pt x="3277819" y="398513"/>
                  </a:lnTo>
                  <a:lnTo>
                    <a:pt x="3298380" y="367792"/>
                  </a:lnTo>
                  <a:lnTo>
                    <a:pt x="3306114" y="328574"/>
                  </a:lnTo>
                  <a:close/>
                </a:path>
                <a:path w="6146165" h="428625">
                  <a:moveTo>
                    <a:pt x="5812091" y="151396"/>
                  </a:moveTo>
                  <a:lnTo>
                    <a:pt x="5809666" y="139331"/>
                  </a:lnTo>
                  <a:lnTo>
                    <a:pt x="5803023" y="129476"/>
                  </a:lnTo>
                  <a:lnTo>
                    <a:pt x="5793181" y="122847"/>
                  </a:lnTo>
                  <a:lnTo>
                    <a:pt x="5781116" y="120421"/>
                  </a:lnTo>
                  <a:lnTo>
                    <a:pt x="5769038" y="122847"/>
                  </a:lnTo>
                  <a:lnTo>
                    <a:pt x="5759196" y="129476"/>
                  </a:lnTo>
                  <a:lnTo>
                    <a:pt x="5752566" y="139331"/>
                  </a:lnTo>
                  <a:lnTo>
                    <a:pt x="5750141" y="151396"/>
                  </a:lnTo>
                  <a:lnTo>
                    <a:pt x="5752566" y="163487"/>
                  </a:lnTo>
                  <a:lnTo>
                    <a:pt x="5759196" y="173329"/>
                  </a:lnTo>
                  <a:lnTo>
                    <a:pt x="5769038" y="179971"/>
                  </a:lnTo>
                  <a:lnTo>
                    <a:pt x="5781116" y="182397"/>
                  </a:lnTo>
                  <a:lnTo>
                    <a:pt x="5793181" y="179971"/>
                  </a:lnTo>
                  <a:lnTo>
                    <a:pt x="5803023" y="173329"/>
                  </a:lnTo>
                  <a:lnTo>
                    <a:pt x="5809666" y="163487"/>
                  </a:lnTo>
                  <a:lnTo>
                    <a:pt x="5812091" y="151396"/>
                  </a:lnTo>
                  <a:close/>
                </a:path>
                <a:path w="6146165" h="428625">
                  <a:moveTo>
                    <a:pt x="6146101" y="144589"/>
                  </a:moveTo>
                  <a:lnTo>
                    <a:pt x="6138735" y="98856"/>
                  </a:lnTo>
                  <a:lnTo>
                    <a:pt x="6118225" y="59156"/>
                  </a:lnTo>
                  <a:lnTo>
                    <a:pt x="6086945" y="27876"/>
                  </a:lnTo>
                  <a:lnTo>
                    <a:pt x="6047244" y="7366"/>
                  </a:lnTo>
                  <a:lnTo>
                    <a:pt x="6001512" y="0"/>
                  </a:lnTo>
                  <a:lnTo>
                    <a:pt x="5955779" y="7366"/>
                  </a:lnTo>
                  <a:lnTo>
                    <a:pt x="5916079" y="27876"/>
                  </a:lnTo>
                  <a:lnTo>
                    <a:pt x="5884799" y="59156"/>
                  </a:lnTo>
                  <a:lnTo>
                    <a:pt x="5864288" y="98856"/>
                  </a:lnTo>
                  <a:lnTo>
                    <a:pt x="5856922" y="144589"/>
                  </a:lnTo>
                  <a:lnTo>
                    <a:pt x="5866130" y="195465"/>
                  </a:lnTo>
                  <a:lnTo>
                    <a:pt x="5891492" y="238366"/>
                  </a:lnTo>
                  <a:lnTo>
                    <a:pt x="5929681" y="269951"/>
                  </a:lnTo>
                  <a:lnTo>
                    <a:pt x="5977344" y="286905"/>
                  </a:lnTo>
                  <a:lnTo>
                    <a:pt x="5977344" y="368300"/>
                  </a:lnTo>
                  <a:lnTo>
                    <a:pt x="5812091" y="368300"/>
                  </a:lnTo>
                  <a:lnTo>
                    <a:pt x="5812091" y="306324"/>
                  </a:lnTo>
                  <a:lnTo>
                    <a:pt x="5832754" y="306324"/>
                  </a:lnTo>
                  <a:lnTo>
                    <a:pt x="5832754" y="223697"/>
                  </a:lnTo>
                  <a:lnTo>
                    <a:pt x="5831129" y="215684"/>
                  </a:lnTo>
                  <a:lnTo>
                    <a:pt x="5826684" y="209105"/>
                  </a:lnTo>
                  <a:lnTo>
                    <a:pt x="5820105" y="204673"/>
                  </a:lnTo>
                  <a:lnTo>
                    <a:pt x="5812091" y="203034"/>
                  </a:lnTo>
                  <a:lnTo>
                    <a:pt x="5750141" y="203034"/>
                  </a:lnTo>
                  <a:lnTo>
                    <a:pt x="5742114" y="204673"/>
                  </a:lnTo>
                  <a:lnTo>
                    <a:pt x="5735536" y="209105"/>
                  </a:lnTo>
                  <a:lnTo>
                    <a:pt x="5731103" y="215684"/>
                  </a:lnTo>
                  <a:lnTo>
                    <a:pt x="5729465" y="223697"/>
                  </a:lnTo>
                  <a:lnTo>
                    <a:pt x="5729465" y="306324"/>
                  </a:lnTo>
                  <a:lnTo>
                    <a:pt x="5750141" y="306324"/>
                  </a:lnTo>
                  <a:lnTo>
                    <a:pt x="5750141" y="409600"/>
                  </a:lnTo>
                  <a:lnTo>
                    <a:pt x="6080620" y="409600"/>
                  </a:lnTo>
                  <a:lnTo>
                    <a:pt x="6080620" y="368300"/>
                  </a:lnTo>
                  <a:lnTo>
                    <a:pt x="6018657" y="368300"/>
                  </a:lnTo>
                  <a:lnTo>
                    <a:pt x="6018657" y="288150"/>
                  </a:lnTo>
                  <a:lnTo>
                    <a:pt x="6059436" y="277088"/>
                  </a:lnTo>
                  <a:lnTo>
                    <a:pt x="6094476" y="255308"/>
                  </a:lnTo>
                  <a:lnTo>
                    <a:pt x="6121882" y="224713"/>
                  </a:lnTo>
                  <a:lnTo>
                    <a:pt x="6139726" y="187185"/>
                  </a:lnTo>
                  <a:lnTo>
                    <a:pt x="6146101" y="1445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3892118" y="5904166"/>
              <a:ext cx="3295015" cy="410209"/>
            </a:xfrm>
            <a:custGeom>
              <a:avLst/>
              <a:gdLst/>
              <a:ahLst/>
              <a:cxnLst/>
              <a:rect l="l" t="t" r="r" b="b"/>
              <a:pathLst>
                <a:path w="3295015" h="410210">
                  <a:moveTo>
                    <a:pt x="409600" y="5003"/>
                  </a:moveTo>
                  <a:lnTo>
                    <a:pt x="404596" y="0"/>
                  </a:lnTo>
                  <a:lnTo>
                    <a:pt x="398221" y="0"/>
                  </a:lnTo>
                  <a:lnTo>
                    <a:pt x="394576" y="685"/>
                  </a:lnTo>
                  <a:lnTo>
                    <a:pt x="273062" y="47790"/>
                  </a:lnTo>
                  <a:lnTo>
                    <a:pt x="273062" y="93522"/>
                  </a:lnTo>
                  <a:lnTo>
                    <a:pt x="273062" y="364083"/>
                  </a:lnTo>
                  <a:lnTo>
                    <a:pt x="266598" y="361810"/>
                  </a:lnTo>
                  <a:lnTo>
                    <a:pt x="136537" y="316077"/>
                  </a:lnTo>
                  <a:lnTo>
                    <a:pt x="136537" y="45516"/>
                  </a:lnTo>
                  <a:lnTo>
                    <a:pt x="273062" y="93522"/>
                  </a:lnTo>
                  <a:lnTo>
                    <a:pt x="273062" y="47790"/>
                  </a:lnTo>
                  <a:lnTo>
                    <a:pt x="266573" y="45516"/>
                  </a:lnTo>
                  <a:lnTo>
                    <a:pt x="136537" y="0"/>
                  </a:lnTo>
                  <a:lnTo>
                    <a:pt x="3416" y="44831"/>
                  </a:lnTo>
                  <a:lnTo>
                    <a:pt x="0" y="48933"/>
                  </a:lnTo>
                  <a:lnTo>
                    <a:pt x="0" y="404596"/>
                  </a:lnTo>
                  <a:lnTo>
                    <a:pt x="5003" y="409600"/>
                  </a:lnTo>
                  <a:lnTo>
                    <a:pt x="11379" y="409600"/>
                  </a:lnTo>
                  <a:lnTo>
                    <a:pt x="15011" y="408914"/>
                  </a:lnTo>
                  <a:lnTo>
                    <a:pt x="136537" y="361810"/>
                  </a:lnTo>
                  <a:lnTo>
                    <a:pt x="273062" y="409600"/>
                  </a:lnTo>
                  <a:lnTo>
                    <a:pt x="406184" y="364769"/>
                  </a:lnTo>
                  <a:lnTo>
                    <a:pt x="406755" y="364083"/>
                  </a:lnTo>
                  <a:lnTo>
                    <a:pt x="409600" y="360692"/>
                  </a:lnTo>
                  <a:lnTo>
                    <a:pt x="409600" y="47790"/>
                  </a:lnTo>
                  <a:lnTo>
                    <a:pt x="409600" y="5003"/>
                  </a:lnTo>
                  <a:close/>
                </a:path>
                <a:path w="3295015" h="410210">
                  <a:moveTo>
                    <a:pt x="3294481" y="327685"/>
                  </a:moveTo>
                  <a:lnTo>
                    <a:pt x="3212579" y="204800"/>
                  </a:lnTo>
                  <a:lnTo>
                    <a:pt x="3253536" y="204800"/>
                  </a:lnTo>
                  <a:lnTo>
                    <a:pt x="3110179" y="0"/>
                  </a:lnTo>
                  <a:lnTo>
                    <a:pt x="2967825" y="204800"/>
                  </a:lnTo>
                  <a:lnTo>
                    <a:pt x="3007766" y="204800"/>
                  </a:lnTo>
                  <a:lnTo>
                    <a:pt x="2927883" y="327685"/>
                  </a:lnTo>
                  <a:lnTo>
                    <a:pt x="3069615" y="327685"/>
                  </a:lnTo>
                  <a:lnTo>
                    <a:pt x="3069615" y="409613"/>
                  </a:lnTo>
                  <a:lnTo>
                    <a:pt x="3150730" y="409613"/>
                  </a:lnTo>
                  <a:lnTo>
                    <a:pt x="3150730" y="327685"/>
                  </a:lnTo>
                  <a:lnTo>
                    <a:pt x="3294481" y="327685"/>
                  </a:lnTo>
                  <a:close/>
                </a:path>
              </a:pathLst>
            </a:custGeom>
            <a:solidFill>
              <a:srgbClr val="001B3F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3213101" y="578611"/>
            <a:ext cx="8427297" cy="720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604">
              <a:spcBef>
                <a:spcPts val="100"/>
              </a:spcBef>
            </a:pPr>
            <a:r>
              <a:rPr sz="4600" b="1" dirty="0">
                <a:latin typeface="Manrope" pitchFamily="2" charset="0"/>
                <a:cs typeface="Arial" panose="020B0604020202020204" pitchFamily="34" charset="0"/>
              </a:rPr>
              <a:t>The Big Picture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21060475" y="12987722"/>
            <a:ext cx="97790" cy="21929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spcBef>
                <a:spcPts val="90"/>
              </a:spcBef>
            </a:pPr>
            <a:r>
              <a:rPr sz="135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2185460" y="360006"/>
            <a:ext cx="9735185" cy="12800330"/>
            <a:chOff x="9721659" y="360006"/>
            <a:chExt cx="9735185" cy="12800330"/>
          </a:xfrm>
        </p:grpSpPr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21659" y="360006"/>
              <a:ext cx="9734638" cy="1280020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64841" y="2126364"/>
              <a:ext cx="6420225" cy="927122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78122" y="2475014"/>
              <a:ext cx="4208005" cy="546539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424161" y="6385390"/>
              <a:ext cx="530174" cy="39621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3494147" y="6385769"/>
              <a:ext cx="15875" cy="50800"/>
            </a:xfrm>
            <a:custGeom>
              <a:avLst/>
              <a:gdLst/>
              <a:ahLst/>
              <a:cxnLst/>
              <a:rect l="l" t="t" r="r" b="b"/>
              <a:pathLst>
                <a:path w="15875" h="50800">
                  <a:moveTo>
                    <a:pt x="0" y="0"/>
                  </a:moveTo>
                  <a:lnTo>
                    <a:pt x="7531" y="40259"/>
                  </a:lnTo>
                  <a:lnTo>
                    <a:pt x="15430" y="50431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13509902" y="6435617"/>
              <a:ext cx="24130" cy="31115"/>
            </a:xfrm>
            <a:custGeom>
              <a:avLst/>
              <a:gdLst/>
              <a:ahLst/>
              <a:cxnLst/>
              <a:rect l="l" t="t" r="r" b="b"/>
              <a:pathLst>
                <a:path w="24130" h="31114">
                  <a:moveTo>
                    <a:pt x="23609" y="7518"/>
                  </a:moveTo>
                  <a:lnTo>
                    <a:pt x="16255" y="3619"/>
                  </a:lnTo>
                  <a:lnTo>
                    <a:pt x="8254" y="1066"/>
                  </a:lnTo>
                  <a:lnTo>
                    <a:pt x="0" y="0"/>
                  </a:lnTo>
                </a:path>
                <a:path w="24130" h="31114">
                  <a:moveTo>
                    <a:pt x="23609" y="7518"/>
                  </a:moveTo>
                  <a:lnTo>
                    <a:pt x="20291" y="12820"/>
                  </a:lnTo>
                  <a:lnTo>
                    <a:pt x="18507" y="18702"/>
                  </a:lnTo>
                  <a:lnTo>
                    <a:pt x="18308" y="24843"/>
                  </a:lnTo>
                  <a:lnTo>
                    <a:pt x="19748" y="30924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13529140" y="6467041"/>
              <a:ext cx="15875" cy="26034"/>
            </a:xfrm>
            <a:custGeom>
              <a:avLst/>
              <a:gdLst/>
              <a:ahLst/>
              <a:cxnLst/>
              <a:rect l="l" t="t" r="r" b="b"/>
              <a:pathLst>
                <a:path w="15875" h="26035">
                  <a:moveTo>
                    <a:pt x="0" y="0"/>
                  </a:moveTo>
                  <a:lnTo>
                    <a:pt x="15417" y="2559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13544976" y="6492405"/>
              <a:ext cx="32384" cy="24130"/>
            </a:xfrm>
            <a:custGeom>
              <a:avLst/>
              <a:gdLst/>
              <a:ahLst/>
              <a:cxnLst/>
              <a:rect l="l" t="t" r="r" b="b"/>
              <a:pathLst>
                <a:path w="32384" h="24129">
                  <a:moveTo>
                    <a:pt x="0" y="0"/>
                  </a:moveTo>
                  <a:lnTo>
                    <a:pt x="5838" y="8504"/>
                  </a:lnTo>
                  <a:lnTo>
                    <a:pt x="13277" y="15473"/>
                  </a:lnTo>
                  <a:lnTo>
                    <a:pt x="22031" y="20697"/>
                  </a:lnTo>
                  <a:lnTo>
                    <a:pt x="31813" y="23964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13576694" y="6516043"/>
              <a:ext cx="54610" cy="45085"/>
            </a:xfrm>
            <a:custGeom>
              <a:avLst/>
              <a:gdLst/>
              <a:ahLst/>
              <a:cxnLst/>
              <a:rect l="l" t="t" r="r" b="b"/>
              <a:pathLst>
                <a:path w="54609" h="45084">
                  <a:moveTo>
                    <a:pt x="54457" y="44818"/>
                  </a:moveTo>
                  <a:lnTo>
                    <a:pt x="44328" y="29776"/>
                  </a:lnTo>
                  <a:lnTo>
                    <a:pt x="31615" y="17079"/>
                  </a:lnTo>
                  <a:lnTo>
                    <a:pt x="16708" y="7047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13631210" y="6561241"/>
              <a:ext cx="66040" cy="44450"/>
            </a:xfrm>
            <a:custGeom>
              <a:avLst/>
              <a:gdLst/>
              <a:ahLst/>
              <a:cxnLst/>
              <a:rect l="l" t="t" r="r" b="b"/>
              <a:pathLst>
                <a:path w="66040" h="44450">
                  <a:moveTo>
                    <a:pt x="0" y="0"/>
                  </a:moveTo>
                  <a:lnTo>
                    <a:pt x="13419" y="15161"/>
                  </a:lnTo>
                  <a:lnTo>
                    <a:pt x="29076" y="27778"/>
                  </a:lnTo>
                  <a:lnTo>
                    <a:pt x="46620" y="37608"/>
                  </a:lnTo>
                  <a:lnTo>
                    <a:pt x="65697" y="44411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13696647" y="6605333"/>
              <a:ext cx="26670" cy="15240"/>
            </a:xfrm>
            <a:custGeom>
              <a:avLst/>
              <a:gdLst/>
              <a:ahLst/>
              <a:cxnLst/>
              <a:rect l="l" t="t" r="r" b="b"/>
              <a:pathLst>
                <a:path w="26669" h="15240">
                  <a:moveTo>
                    <a:pt x="26060" y="14985"/>
                  </a:moveTo>
                  <a:lnTo>
                    <a:pt x="20025" y="10444"/>
                  </a:lnTo>
                  <a:lnTo>
                    <a:pt x="13644" y="6416"/>
                  </a:lnTo>
                  <a:lnTo>
                    <a:pt x="6956" y="2927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13722548" y="6620940"/>
              <a:ext cx="20320" cy="19050"/>
            </a:xfrm>
            <a:custGeom>
              <a:avLst/>
              <a:gdLst/>
              <a:ahLst/>
              <a:cxnLst/>
              <a:rect l="l" t="t" r="r" b="b"/>
              <a:pathLst>
                <a:path w="20319" h="19050">
                  <a:moveTo>
                    <a:pt x="0" y="0"/>
                  </a:moveTo>
                  <a:lnTo>
                    <a:pt x="15417" y="12407"/>
                  </a:lnTo>
                  <a:lnTo>
                    <a:pt x="19938" y="1844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13742894" y="6638991"/>
              <a:ext cx="4445" cy="1905"/>
            </a:xfrm>
            <a:custGeom>
              <a:avLst/>
              <a:gdLst/>
              <a:ahLst/>
              <a:cxnLst/>
              <a:rect l="l" t="t" r="r" b="b"/>
              <a:pathLst>
                <a:path w="4444" h="1904">
                  <a:moveTo>
                    <a:pt x="0" y="0"/>
                  </a:moveTo>
                  <a:lnTo>
                    <a:pt x="1054" y="952"/>
                  </a:lnTo>
                  <a:lnTo>
                    <a:pt x="2425" y="1498"/>
                  </a:lnTo>
                  <a:lnTo>
                    <a:pt x="3848" y="1524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13746646" y="6640536"/>
              <a:ext cx="8255" cy="5080"/>
            </a:xfrm>
            <a:custGeom>
              <a:avLst/>
              <a:gdLst/>
              <a:ahLst/>
              <a:cxnLst/>
              <a:rect l="l" t="t" r="r" b="b"/>
              <a:pathLst>
                <a:path w="8255" h="5079">
                  <a:moveTo>
                    <a:pt x="7797" y="4673"/>
                  </a:moveTo>
                  <a:lnTo>
                    <a:pt x="5562" y="2578"/>
                  </a:lnTo>
                  <a:lnTo>
                    <a:pt x="2908" y="99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13754649" y="6645419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4" h="6350">
                  <a:moveTo>
                    <a:pt x="4013" y="6146"/>
                  </a:moveTo>
                  <a:lnTo>
                    <a:pt x="2959" y="3924"/>
                  </a:lnTo>
                  <a:lnTo>
                    <a:pt x="1612" y="1866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13758549" y="6651474"/>
              <a:ext cx="1905" cy="7620"/>
            </a:xfrm>
            <a:custGeom>
              <a:avLst/>
              <a:gdLst/>
              <a:ahLst/>
              <a:cxnLst/>
              <a:rect l="l" t="t" r="r" b="b"/>
              <a:pathLst>
                <a:path w="1905" h="7620">
                  <a:moveTo>
                    <a:pt x="1028" y="7188"/>
                  </a:moveTo>
                  <a:lnTo>
                    <a:pt x="1536" y="4749"/>
                  </a:lnTo>
                  <a:lnTo>
                    <a:pt x="1168" y="2197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13759756" y="6658640"/>
              <a:ext cx="27940" cy="15875"/>
            </a:xfrm>
            <a:custGeom>
              <a:avLst/>
              <a:gdLst/>
              <a:ahLst/>
              <a:cxnLst/>
              <a:rect l="l" t="t" r="r" b="b"/>
              <a:pathLst>
                <a:path w="27940" h="15875">
                  <a:moveTo>
                    <a:pt x="0" y="0"/>
                  </a:moveTo>
                  <a:lnTo>
                    <a:pt x="5140" y="6628"/>
                  </a:lnTo>
                  <a:lnTo>
                    <a:pt x="11757" y="11542"/>
                  </a:lnTo>
                  <a:lnTo>
                    <a:pt x="19445" y="14521"/>
                  </a:lnTo>
                  <a:lnTo>
                    <a:pt x="27800" y="15341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13787396" y="6674035"/>
              <a:ext cx="80645" cy="46990"/>
            </a:xfrm>
            <a:custGeom>
              <a:avLst/>
              <a:gdLst/>
              <a:ahLst/>
              <a:cxnLst/>
              <a:rect l="l" t="t" r="r" b="b"/>
              <a:pathLst>
                <a:path w="80644" h="46990">
                  <a:moveTo>
                    <a:pt x="80556" y="46380"/>
                  </a:moveTo>
                  <a:lnTo>
                    <a:pt x="65301" y="27414"/>
                  </a:lnTo>
                  <a:lnTo>
                    <a:pt x="46145" y="12988"/>
                  </a:lnTo>
                  <a:lnTo>
                    <a:pt x="24056" y="366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13868313" y="6720239"/>
              <a:ext cx="86360" cy="60325"/>
            </a:xfrm>
            <a:custGeom>
              <a:avLst/>
              <a:gdLst/>
              <a:ahLst/>
              <a:cxnLst/>
              <a:rect l="l" t="t" r="r" b="b"/>
              <a:pathLst>
                <a:path w="86359" h="60325">
                  <a:moveTo>
                    <a:pt x="0" y="0"/>
                  </a:moveTo>
                  <a:lnTo>
                    <a:pt x="17327" y="20504"/>
                  </a:lnTo>
                  <a:lnTo>
                    <a:pt x="37776" y="37593"/>
                  </a:lnTo>
                  <a:lnTo>
                    <a:pt x="60854" y="50922"/>
                  </a:lnTo>
                  <a:lnTo>
                    <a:pt x="86067" y="60147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13953577" y="6780858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380" y="0"/>
                  </a:moveTo>
                  <a:lnTo>
                    <a:pt x="0" y="762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13818679" y="6684168"/>
              <a:ext cx="135255" cy="97790"/>
            </a:xfrm>
            <a:custGeom>
              <a:avLst/>
              <a:gdLst/>
              <a:ahLst/>
              <a:cxnLst/>
              <a:rect l="l" t="t" r="r" b="b"/>
              <a:pathLst>
                <a:path w="135255" h="97790">
                  <a:moveTo>
                    <a:pt x="48679" y="38709"/>
                  </a:moveTo>
                  <a:lnTo>
                    <a:pt x="65406" y="59734"/>
                  </a:lnTo>
                  <a:lnTo>
                    <a:pt x="85804" y="76803"/>
                  </a:lnTo>
                  <a:lnTo>
                    <a:pt x="109197" y="89462"/>
                  </a:lnTo>
                  <a:lnTo>
                    <a:pt x="134912" y="97256"/>
                  </a:lnTo>
                </a:path>
                <a:path w="135255" h="97790">
                  <a:moveTo>
                    <a:pt x="48679" y="38709"/>
                  </a:moveTo>
                  <a:lnTo>
                    <a:pt x="39260" y="25872"/>
                  </a:lnTo>
                  <a:lnTo>
                    <a:pt x="27811" y="14987"/>
                  </a:lnTo>
                  <a:lnTo>
                    <a:pt x="14626" y="6285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13800433" y="6678961"/>
              <a:ext cx="18415" cy="5715"/>
            </a:xfrm>
            <a:custGeom>
              <a:avLst/>
              <a:gdLst/>
              <a:ahLst/>
              <a:cxnLst/>
              <a:rect l="l" t="t" r="r" b="b"/>
              <a:pathLst>
                <a:path w="18415" h="5715">
                  <a:moveTo>
                    <a:pt x="18275" y="5397"/>
                  </a:moveTo>
                  <a:lnTo>
                    <a:pt x="12242" y="3416"/>
                  </a:lnTo>
                  <a:lnTo>
                    <a:pt x="6134" y="160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13787261" y="6676946"/>
              <a:ext cx="13335" cy="2540"/>
            </a:xfrm>
            <a:custGeom>
              <a:avLst/>
              <a:gdLst/>
              <a:ahLst/>
              <a:cxnLst/>
              <a:rect l="l" t="t" r="r" b="b"/>
              <a:pathLst>
                <a:path w="13334" h="2540">
                  <a:moveTo>
                    <a:pt x="13220" y="1968"/>
                  </a:moveTo>
                  <a:lnTo>
                    <a:pt x="9016" y="330"/>
                  </a:lnTo>
                  <a:lnTo>
                    <a:pt x="4394" y="0"/>
                  </a:lnTo>
                  <a:lnTo>
                    <a:pt x="0" y="1028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13757583" y="6656852"/>
              <a:ext cx="29845" cy="20955"/>
            </a:xfrm>
            <a:custGeom>
              <a:avLst/>
              <a:gdLst/>
              <a:ahLst/>
              <a:cxnLst/>
              <a:rect l="l" t="t" r="r" b="b"/>
              <a:pathLst>
                <a:path w="29844" h="20954">
                  <a:moveTo>
                    <a:pt x="0" y="0"/>
                  </a:moveTo>
                  <a:lnTo>
                    <a:pt x="4671" y="8506"/>
                  </a:lnTo>
                  <a:lnTo>
                    <a:pt x="11523" y="15081"/>
                  </a:lnTo>
                  <a:lnTo>
                    <a:pt x="20011" y="19341"/>
                  </a:lnTo>
                  <a:lnTo>
                    <a:pt x="29591" y="20904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13752512" y="6646990"/>
              <a:ext cx="5080" cy="10160"/>
            </a:xfrm>
            <a:custGeom>
              <a:avLst/>
              <a:gdLst/>
              <a:ahLst/>
              <a:cxnLst/>
              <a:rect l="l" t="t" r="r" b="b"/>
              <a:pathLst>
                <a:path w="5080" h="10159">
                  <a:moveTo>
                    <a:pt x="4762" y="9715"/>
                  </a:moveTo>
                  <a:lnTo>
                    <a:pt x="4152" y="6083"/>
                  </a:lnTo>
                  <a:lnTo>
                    <a:pt x="2489" y="2705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13745105" y="6643113"/>
              <a:ext cx="8255" cy="4445"/>
            </a:xfrm>
            <a:custGeom>
              <a:avLst/>
              <a:gdLst/>
              <a:ahLst/>
              <a:cxnLst/>
              <a:rect l="l" t="t" r="r" b="b"/>
              <a:pathLst>
                <a:path w="8255" h="4445">
                  <a:moveTo>
                    <a:pt x="7734" y="4064"/>
                  </a:moveTo>
                  <a:lnTo>
                    <a:pt x="5473" y="2171"/>
                  </a:lnTo>
                  <a:lnTo>
                    <a:pt x="2832" y="80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13727448" y="6633756"/>
              <a:ext cx="17780" cy="10160"/>
            </a:xfrm>
            <a:custGeom>
              <a:avLst/>
              <a:gdLst/>
              <a:ahLst/>
              <a:cxnLst/>
              <a:rect l="l" t="t" r="r" b="b"/>
              <a:pathLst>
                <a:path w="17780" h="10159">
                  <a:moveTo>
                    <a:pt x="13906" y="7493"/>
                  </a:moveTo>
                  <a:lnTo>
                    <a:pt x="14897" y="8509"/>
                  </a:lnTo>
                  <a:lnTo>
                    <a:pt x="16167" y="9207"/>
                  </a:lnTo>
                  <a:lnTo>
                    <a:pt x="17538" y="9550"/>
                  </a:lnTo>
                </a:path>
                <a:path w="17780" h="10159">
                  <a:moveTo>
                    <a:pt x="13906" y="7493"/>
                  </a:moveTo>
                  <a:lnTo>
                    <a:pt x="10045" y="3771"/>
                  </a:lnTo>
                  <a:lnTo>
                    <a:pt x="5219" y="1193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13718717" y="6629804"/>
              <a:ext cx="8890" cy="3810"/>
            </a:xfrm>
            <a:custGeom>
              <a:avLst/>
              <a:gdLst/>
              <a:ahLst/>
              <a:cxnLst/>
              <a:rect l="l" t="t" r="r" b="b"/>
              <a:pathLst>
                <a:path w="8890" h="3809">
                  <a:moveTo>
                    <a:pt x="0" y="0"/>
                  </a:moveTo>
                  <a:lnTo>
                    <a:pt x="2616" y="1803"/>
                  </a:lnTo>
                  <a:lnTo>
                    <a:pt x="5600" y="3022"/>
                  </a:lnTo>
                  <a:lnTo>
                    <a:pt x="8737" y="3581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13698364" y="6623735"/>
              <a:ext cx="20320" cy="6985"/>
            </a:xfrm>
            <a:custGeom>
              <a:avLst/>
              <a:gdLst/>
              <a:ahLst/>
              <a:cxnLst/>
              <a:rect l="l" t="t" r="r" b="b"/>
              <a:pathLst>
                <a:path w="20319" h="6984">
                  <a:moveTo>
                    <a:pt x="20281" y="6413"/>
                  </a:moveTo>
                  <a:lnTo>
                    <a:pt x="14477" y="2019"/>
                  </a:lnTo>
                  <a:lnTo>
                    <a:pt x="7238" y="0"/>
                  </a:lnTo>
                  <a:lnTo>
                    <a:pt x="0" y="736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13652960" y="6618577"/>
              <a:ext cx="45720" cy="7620"/>
            </a:xfrm>
            <a:custGeom>
              <a:avLst/>
              <a:gdLst/>
              <a:ahLst/>
              <a:cxnLst/>
              <a:rect l="l" t="t" r="r" b="b"/>
              <a:pathLst>
                <a:path w="45719" h="7620">
                  <a:moveTo>
                    <a:pt x="0" y="0"/>
                  </a:moveTo>
                  <a:lnTo>
                    <a:pt x="10928" y="4227"/>
                  </a:lnTo>
                  <a:lnTo>
                    <a:pt x="22321" y="6643"/>
                  </a:lnTo>
                  <a:lnTo>
                    <a:pt x="33956" y="7224"/>
                  </a:lnTo>
                  <a:lnTo>
                    <a:pt x="45605" y="5943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13613604" y="6581558"/>
              <a:ext cx="40005" cy="36830"/>
            </a:xfrm>
            <a:custGeom>
              <a:avLst/>
              <a:gdLst/>
              <a:ahLst/>
              <a:cxnLst/>
              <a:rect l="l" t="t" r="r" b="b"/>
              <a:pathLst>
                <a:path w="40005" h="36829">
                  <a:moveTo>
                    <a:pt x="0" y="0"/>
                  </a:moveTo>
                  <a:lnTo>
                    <a:pt x="8248" y="10817"/>
                  </a:lnTo>
                  <a:lnTo>
                    <a:pt x="17630" y="20618"/>
                  </a:lnTo>
                  <a:lnTo>
                    <a:pt x="28046" y="29314"/>
                  </a:lnTo>
                  <a:lnTo>
                    <a:pt x="39395" y="36817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13550611" y="6538708"/>
              <a:ext cx="63500" cy="43180"/>
            </a:xfrm>
            <a:custGeom>
              <a:avLst/>
              <a:gdLst/>
              <a:ahLst/>
              <a:cxnLst/>
              <a:rect l="l" t="t" r="r" b="b"/>
              <a:pathLst>
                <a:path w="63500" h="43179">
                  <a:moveTo>
                    <a:pt x="62928" y="42684"/>
                  </a:moveTo>
                  <a:lnTo>
                    <a:pt x="49656" y="28653"/>
                  </a:lnTo>
                  <a:lnTo>
                    <a:pt x="34578" y="16751"/>
                  </a:lnTo>
                  <a:lnTo>
                    <a:pt x="17944" y="714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13443798" y="6490878"/>
              <a:ext cx="107314" cy="48260"/>
            </a:xfrm>
            <a:custGeom>
              <a:avLst/>
              <a:gdLst/>
              <a:ahLst/>
              <a:cxnLst/>
              <a:rect l="l" t="t" r="r" b="b"/>
              <a:pathLst>
                <a:path w="107315" h="48259">
                  <a:moveTo>
                    <a:pt x="37350" y="6652"/>
                  </a:moveTo>
                  <a:lnTo>
                    <a:pt x="53610" y="18835"/>
                  </a:lnTo>
                  <a:lnTo>
                    <a:pt x="70665" y="29831"/>
                  </a:lnTo>
                  <a:lnTo>
                    <a:pt x="88449" y="39601"/>
                  </a:lnTo>
                  <a:lnTo>
                    <a:pt x="106895" y="48105"/>
                  </a:lnTo>
                </a:path>
                <a:path w="107315" h="48259">
                  <a:moveTo>
                    <a:pt x="37350" y="6652"/>
                  </a:moveTo>
                  <a:lnTo>
                    <a:pt x="28389" y="3206"/>
                  </a:lnTo>
                  <a:lnTo>
                    <a:pt x="19094" y="980"/>
                  </a:lnTo>
                  <a:lnTo>
                    <a:pt x="9590" y="0"/>
                  </a:lnTo>
                  <a:lnTo>
                    <a:pt x="0" y="289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13424244" y="6490898"/>
              <a:ext cx="19685" cy="5080"/>
            </a:xfrm>
            <a:custGeom>
              <a:avLst/>
              <a:gdLst/>
              <a:ahLst/>
              <a:cxnLst/>
              <a:rect l="l" t="t" r="r" b="b"/>
              <a:pathLst>
                <a:path w="19684" h="5079">
                  <a:moveTo>
                    <a:pt x="19405" y="0"/>
                  </a:moveTo>
                  <a:lnTo>
                    <a:pt x="12827" y="952"/>
                  </a:lnTo>
                  <a:lnTo>
                    <a:pt x="6324" y="2451"/>
                  </a:lnTo>
                  <a:lnTo>
                    <a:pt x="0" y="4495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13424160" y="6385773"/>
              <a:ext cx="70485" cy="110489"/>
            </a:xfrm>
            <a:custGeom>
              <a:avLst/>
              <a:gdLst/>
              <a:ahLst/>
              <a:cxnLst/>
              <a:rect l="l" t="t" r="r" b="b"/>
              <a:pathLst>
                <a:path w="70484" h="110489">
                  <a:moveTo>
                    <a:pt x="0" y="109867"/>
                  </a:moveTo>
                  <a:lnTo>
                    <a:pt x="10147" y="93687"/>
                  </a:lnTo>
                  <a:lnTo>
                    <a:pt x="15049" y="86169"/>
                  </a:lnTo>
                  <a:lnTo>
                    <a:pt x="30467" y="61709"/>
                  </a:lnTo>
                  <a:lnTo>
                    <a:pt x="69989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6" name="object 5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998682" y="5083098"/>
              <a:ext cx="360464" cy="65093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880527" y="5506407"/>
              <a:ext cx="446264" cy="49292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10880524" y="5506784"/>
              <a:ext cx="446405" cy="49530"/>
            </a:xfrm>
            <a:custGeom>
              <a:avLst/>
              <a:gdLst/>
              <a:ahLst/>
              <a:cxnLst/>
              <a:rect l="l" t="t" r="r" b="b"/>
              <a:pathLst>
                <a:path w="446404" h="49529">
                  <a:moveTo>
                    <a:pt x="380" y="0"/>
                  </a:moveTo>
                  <a:lnTo>
                    <a:pt x="0" y="4521"/>
                  </a:lnTo>
                  <a:lnTo>
                    <a:pt x="445134" y="48920"/>
                  </a:lnTo>
                  <a:lnTo>
                    <a:pt x="445896" y="44399"/>
                  </a:lnTo>
                  <a:lnTo>
                    <a:pt x="38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9" name="object 5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691554" y="4209021"/>
              <a:ext cx="404850" cy="46253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233618" y="4157455"/>
              <a:ext cx="392080" cy="49292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12233617" y="4161969"/>
              <a:ext cx="391795" cy="45085"/>
            </a:xfrm>
            <a:custGeom>
              <a:avLst/>
              <a:gdLst/>
              <a:ahLst/>
              <a:cxnLst/>
              <a:rect l="l" t="t" r="r" b="b"/>
              <a:pathLst>
                <a:path w="391795" h="45085">
                  <a:moveTo>
                    <a:pt x="0" y="0"/>
                  </a:moveTo>
                  <a:lnTo>
                    <a:pt x="12788" y="1498"/>
                  </a:lnTo>
                  <a:lnTo>
                    <a:pt x="85420" y="15811"/>
                  </a:lnTo>
                  <a:lnTo>
                    <a:pt x="170078" y="18440"/>
                  </a:lnTo>
                  <a:lnTo>
                    <a:pt x="290855" y="37998"/>
                  </a:lnTo>
                  <a:lnTo>
                    <a:pt x="391706" y="4478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12233996" y="4157831"/>
              <a:ext cx="391795" cy="44450"/>
            </a:xfrm>
            <a:custGeom>
              <a:avLst/>
              <a:gdLst/>
              <a:ahLst/>
              <a:cxnLst/>
              <a:rect l="l" t="t" r="r" b="b"/>
              <a:pathLst>
                <a:path w="391795" h="44450">
                  <a:moveTo>
                    <a:pt x="0" y="0"/>
                  </a:moveTo>
                  <a:lnTo>
                    <a:pt x="13169" y="1143"/>
                  </a:lnTo>
                  <a:lnTo>
                    <a:pt x="85801" y="15430"/>
                  </a:lnTo>
                  <a:lnTo>
                    <a:pt x="170078" y="18059"/>
                  </a:lnTo>
                  <a:lnTo>
                    <a:pt x="290855" y="37630"/>
                  </a:lnTo>
                  <a:lnTo>
                    <a:pt x="391325" y="44399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12691550" y="4213896"/>
              <a:ext cx="403860" cy="41910"/>
            </a:xfrm>
            <a:custGeom>
              <a:avLst/>
              <a:gdLst/>
              <a:ahLst/>
              <a:cxnLst/>
              <a:rect l="l" t="t" r="r" b="b"/>
              <a:pathLst>
                <a:path w="403859" h="41910">
                  <a:moveTo>
                    <a:pt x="0" y="0"/>
                  </a:moveTo>
                  <a:lnTo>
                    <a:pt x="105359" y="11290"/>
                  </a:lnTo>
                  <a:lnTo>
                    <a:pt x="232156" y="29730"/>
                  </a:lnTo>
                  <a:lnTo>
                    <a:pt x="326605" y="33108"/>
                  </a:lnTo>
                  <a:lnTo>
                    <a:pt x="403745" y="41402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object 64"/>
            <p:cNvSpPr/>
            <p:nvPr/>
          </p:nvSpPr>
          <p:spPr>
            <a:xfrm>
              <a:off x="12691926" y="4209382"/>
              <a:ext cx="404495" cy="41910"/>
            </a:xfrm>
            <a:custGeom>
              <a:avLst/>
              <a:gdLst/>
              <a:ahLst/>
              <a:cxnLst/>
              <a:rect l="l" t="t" r="r" b="b"/>
              <a:pathLst>
                <a:path w="404494" h="41910">
                  <a:moveTo>
                    <a:pt x="0" y="0"/>
                  </a:moveTo>
                  <a:lnTo>
                    <a:pt x="105359" y="11290"/>
                  </a:lnTo>
                  <a:lnTo>
                    <a:pt x="232156" y="29730"/>
                  </a:lnTo>
                  <a:lnTo>
                    <a:pt x="326605" y="33108"/>
                  </a:lnTo>
                  <a:lnTo>
                    <a:pt x="404114" y="41402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12625323" y="4202225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79">
                  <a:moveTo>
                    <a:pt x="0" y="452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object 66"/>
            <p:cNvSpPr/>
            <p:nvPr/>
          </p:nvSpPr>
          <p:spPr>
            <a:xfrm>
              <a:off x="12233617" y="4157828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0" y="4140"/>
                  </a:moveTo>
                  <a:lnTo>
                    <a:pt x="381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object 67"/>
            <p:cNvSpPr/>
            <p:nvPr/>
          </p:nvSpPr>
          <p:spPr>
            <a:xfrm>
              <a:off x="12691550" y="4209375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4" h="5079">
                  <a:moveTo>
                    <a:pt x="0" y="4521"/>
                  </a:moveTo>
                  <a:lnTo>
                    <a:pt x="381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object 68"/>
            <p:cNvSpPr/>
            <p:nvPr/>
          </p:nvSpPr>
          <p:spPr>
            <a:xfrm>
              <a:off x="13095294" y="4250764"/>
              <a:ext cx="1270" cy="5080"/>
            </a:xfrm>
            <a:custGeom>
              <a:avLst/>
              <a:gdLst/>
              <a:ahLst/>
              <a:cxnLst/>
              <a:rect l="l" t="t" r="r" b="b"/>
              <a:pathLst>
                <a:path w="1269" h="5079">
                  <a:moveTo>
                    <a:pt x="0" y="4521"/>
                  </a:moveTo>
                  <a:lnTo>
                    <a:pt x="762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9" name="object 6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363149" y="5861621"/>
              <a:ext cx="218605" cy="223125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558817" y="5433034"/>
              <a:ext cx="246062" cy="424815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347601" y="5067004"/>
              <a:ext cx="1020113" cy="1036877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083042" y="6740601"/>
              <a:ext cx="304761" cy="347662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14083021" y="6740973"/>
              <a:ext cx="304800" cy="347345"/>
            </a:xfrm>
            <a:custGeom>
              <a:avLst/>
              <a:gdLst/>
              <a:ahLst/>
              <a:cxnLst/>
              <a:rect l="l" t="t" r="r" b="b"/>
              <a:pathLst>
                <a:path w="304800" h="347345">
                  <a:moveTo>
                    <a:pt x="60578" y="0"/>
                  </a:moveTo>
                  <a:lnTo>
                    <a:pt x="59080" y="0"/>
                  </a:lnTo>
                  <a:lnTo>
                    <a:pt x="57200" y="1143"/>
                  </a:lnTo>
                  <a:lnTo>
                    <a:pt x="55308" y="2641"/>
                  </a:lnTo>
                  <a:lnTo>
                    <a:pt x="53047" y="4889"/>
                  </a:lnTo>
                  <a:lnTo>
                    <a:pt x="51168" y="7531"/>
                  </a:lnTo>
                  <a:lnTo>
                    <a:pt x="48907" y="10528"/>
                  </a:lnTo>
                  <a:lnTo>
                    <a:pt x="46647" y="14300"/>
                  </a:lnTo>
                  <a:lnTo>
                    <a:pt x="44018" y="18440"/>
                  </a:lnTo>
                  <a:lnTo>
                    <a:pt x="39141" y="27470"/>
                  </a:lnTo>
                  <a:lnTo>
                    <a:pt x="34239" y="37249"/>
                  </a:lnTo>
                  <a:lnTo>
                    <a:pt x="24079" y="56819"/>
                  </a:lnTo>
                  <a:lnTo>
                    <a:pt x="19176" y="66217"/>
                  </a:lnTo>
                  <a:lnTo>
                    <a:pt x="14668" y="75247"/>
                  </a:lnTo>
                  <a:lnTo>
                    <a:pt x="380" y="115506"/>
                  </a:lnTo>
                  <a:lnTo>
                    <a:pt x="0" y="122669"/>
                  </a:lnTo>
                  <a:lnTo>
                    <a:pt x="0" y="129438"/>
                  </a:lnTo>
                  <a:lnTo>
                    <a:pt x="761" y="135470"/>
                  </a:lnTo>
                  <a:lnTo>
                    <a:pt x="1498" y="141109"/>
                  </a:lnTo>
                  <a:lnTo>
                    <a:pt x="2641" y="145999"/>
                  </a:lnTo>
                  <a:lnTo>
                    <a:pt x="3759" y="149758"/>
                  </a:lnTo>
                  <a:lnTo>
                    <a:pt x="4508" y="153149"/>
                  </a:lnTo>
                  <a:lnTo>
                    <a:pt x="9410" y="161798"/>
                  </a:lnTo>
                  <a:lnTo>
                    <a:pt x="10909" y="162928"/>
                  </a:lnTo>
                  <a:lnTo>
                    <a:pt x="12788" y="164058"/>
                  </a:lnTo>
                  <a:lnTo>
                    <a:pt x="15036" y="165557"/>
                  </a:lnTo>
                  <a:lnTo>
                    <a:pt x="18059" y="167817"/>
                  </a:lnTo>
                  <a:lnTo>
                    <a:pt x="21818" y="170078"/>
                  </a:lnTo>
                  <a:lnTo>
                    <a:pt x="26327" y="172720"/>
                  </a:lnTo>
                  <a:lnTo>
                    <a:pt x="31991" y="176098"/>
                  </a:lnTo>
                  <a:lnTo>
                    <a:pt x="34988" y="178346"/>
                  </a:lnTo>
                  <a:lnTo>
                    <a:pt x="38760" y="180606"/>
                  </a:lnTo>
                  <a:lnTo>
                    <a:pt x="42519" y="182867"/>
                  </a:lnTo>
                  <a:lnTo>
                    <a:pt x="47028" y="185877"/>
                  </a:lnTo>
                  <a:lnTo>
                    <a:pt x="51930" y="188899"/>
                  </a:lnTo>
                  <a:lnTo>
                    <a:pt x="57556" y="192659"/>
                  </a:lnTo>
                  <a:lnTo>
                    <a:pt x="63601" y="196418"/>
                  </a:lnTo>
                  <a:lnTo>
                    <a:pt x="70726" y="200926"/>
                  </a:lnTo>
                  <a:lnTo>
                    <a:pt x="78257" y="205447"/>
                  </a:lnTo>
                  <a:lnTo>
                    <a:pt x="86537" y="210718"/>
                  </a:lnTo>
                  <a:lnTo>
                    <a:pt x="95567" y="216738"/>
                  </a:lnTo>
                  <a:lnTo>
                    <a:pt x="105359" y="222770"/>
                  </a:lnTo>
                  <a:lnTo>
                    <a:pt x="116268" y="229539"/>
                  </a:lnTo>
                  <a:lnTo>
                    <a:pt x="127558" y="237058"/>
                  </a:lnTo>
                  <a:lnTo>
                    <a:pt x="139598" y="244589"/>
                  </a:lnTo>
                  <a:lnTo>
                    <a:pt x="151637" y="252095"/>
                  </a:lnTo>
                  <a:lnTo>
                    <a:pt x="176466" y="267906"/>
                  </a:lnTo>
                  <a:lnTo>
                    <a:pt x="201307" y="283705"/>
                  </a:lnTo>
                  <a:lnTo>
                    <a:pt x="212966" y="291236"/>
                  </a:lnTo>
                  <a:lnTo>
                    <a:pt x="224256" y="298399"/>
                  </a:lnTo>
                  <a:lnTo>
                    <a:pt x="235165" y="305168"/>
                  </a:lnTo>
                  <a:lnTo>
                    <a:pt x="244957" y="311556"/>
                  </a:lnTo>
                  <a:lnTo>
                    <a:pt x="253987" y="317195"/>
                  </a:lnTo>
                  <a:lnTo>
                    <a:pt x="261886" y="322097"/>
                  </a:lnTo>
                  <a:lnTo>
                    <a:pt x="269036" y="326605"/>
                  </a:lnTo>
                  <a:lnTo>
                    <a:pt x="274675" y="330365"/>
                  </a:lnTo>
                  <a:lnTo>
                    <a:pt x="279565" y="333375"/>
                  </a:lnTo>
                  <a:lnTo>
                    <a:pt x="283705" y="336016"/>
                  </a:lnTo>
                  <a:lnTo>
                    <a:pt x="287096" y="338277"/>
                  </a:lnTo>
                  <a:lnTo>
                    <a:pt x="289737" y="339775"/>
                  </a:lnTo>
                  <a:lnTo>
                    <a:pt x="291998" y="341287"/>
                  </a:lnTo>
                  <a:lnTo>
                    <a:pt x="293877" y="342417"/>
                  </a:lnTo>
                  <a:lnTo>
                    <a:pt x="295757" y="343547"/>
                  </a:lnTo>
                  <a:lnTo>
                    <a:pt x="297256" y="344665"/>
                  </a:lnTo>
                  <a:lnTo>
                    <a:pt x="299885" y="346163"/>
                  </a:lnTo>
                  <a:lnTo>
                    <a:pt x="301764" y="346925"/>
                  </a:lnTo>
                  <a:lnTo>
                    <a:pt x="303288" y="347306"/>
                  </a:lnTo>
                  <a:lnTo>
                    <a:pt x="304025" y="346544"/>
                  </a:lnTo>
                  <a:lnTo>
                    <a:pt x="304406" y="345808"/>
                  </a:lnTo>
                  <a:lnTo>
                    <a:pt x="304406" y="345046"/>
                  </a:lnTo>
                  <a:lnTo>
                    <a:pt x="304025" y="343547"/>
                  </a:lnTo>
                  <a:lnTo>
                    <a:pt x="303644" y="341655"/>
                  </a:lnTo>
                  <a:lnTo>
                    <a:pt x="302526" y="339394"/>
                  </a:lnTo>
                  <a:lnTo>
                    <a:pt x="301383" y="336397"/>
                  </a:lnTo>
                  <a:lnTo>
                    <a:pt x="299504" y="333006"/>
                  </a:lnTo>
                  <a:lnTo>
                    <a:pt x="297256" y="329247"/>
                  </a:lnTo>
                  <a:lnTo>
                    <a:pt x="294995" y="325107"/>
                  </a:lnTo>
                  <a:lnTo>
                    <a:pt x="291998" y="320217"/>
                  </a:lnTo>
                  <a:lnTo>
                    <a:pt x="263766" y="278079"/>
                  </a:lnTo>
                  <a:lnTo>
                    <a:pt x="252856" y="264528"/>
                  </a:lnTo>
                  <a:lnTo>
                    <a:pt x="249478" y="260769"/>
                  </a:lnTo>
                  <a:lnTo>
                    <a:pt x="216344" y="238188"/>
                  </a:lnTo>
                  <a:lnTo>
                    <a:pt x="190017" y="232156"/>
                  </a:lnTo>
                  <a:lnTo>
                    <a:pt x="169697" y="228777"/>
                  </a:lnTo>
                  <a:lnTo>
                    <a:pt x="130949" y="220129"/>
                  </a:lnTo>
                  <a:lnTo>
                    <a:pt x="93306" y="197548"/>
                  </a:lnTo>
                  <a:lnTo>
                    <a:pt x="80898" y="173469"/>
                  </a:lnTo>
                  <a:lnTo>
                    <a:pt x="80898" y="169316"/>
                  </a:lnTo>
                  <a:lnTo>
                    <a:pt x="93687" y="157670"/>
                  </a:lnTo>
                  <a:lnTo>
                    <a:pt x="97459" y="155409"/>
                  </a:lnTo>
                  <a:lnTo>
                    <a:pt x="106489" y="141859"/>
                  </a:lnTo>
                  <a:lnTo>
                    <a:pt x="107607" y="138468"/>
                  </a:lnTo>
                  <a:lnTo>
                    <a:pt x="107988" y="134327"/>
                  </a:lnTo>
                  <a:lnTo>
                    <a:pt x="108750" y="125679"/>
                  </a:lnTo>
                  <a:lnTo>
                    <a:pt x="108369" y="115887"/>
                  </a:lnTo>
                  <a:lnTo>
                    <a:pt x="97828" y="74510"/>
                  </a:lnTo>
                  <a:lnTo>
                    <a:pt x="86537" y="61341"/>
                  </a:lnTo>
                  <a:lnTo>
                    <a:pt x="83159" y="57200"/>
                  </a:lnTo>
                  <a:lnTo>
                    <a:pt x="69989" y="21437"/>
                  </a:lnTo>
                  <a:lnTo>
                    <a:pt x="68110" y="13550"/>
                  </a:lnTo>
                  <a:lnTo>
                    <a:pt x="66967" y="10172"/>
                  </a:lnTo>
                  <a:lnTo>
                    <a:pt x="65849" y="7150"/>
                  </a:lnTo>
                  <a:lnTo>
                    <a:pt x="64719" y="4140"/>
                  </a:lnTo>
                  <a:lnTo>
                    <a:pt x="63601" y="2260"/>
                  </a:lnTo>
                  <a:lnTo>
                    <a:pt x="62077" y="762"/>
                  </a:lnTo>
                  <a:lnTo>
                    <a:pt x="60578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4" name="object 7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935664" y="6496393"/>
              <a:ext cx="106110" cy="102723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935098" y="6496187"/>
              <a:ext cx="106883" cy="103504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5075268" y="6607035"/>
              <a:ext cx="148624" cy="96685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074692" y="6606830"/>
              <a:ext cx="149402" cy="97472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4257613" y="4598076"/>
              <a:ext cx="68849" cy="375900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14257616" y="4598452"/>
              <a:ext cx="68580" cy="375920"/>
            </a:xfrm>
            <a:custGeom>
              <a:avLst/>
              <a:gdLst/>
              <a:ahLst/>
              <a:cxnLst/>
              <a:rect l="l" t="t" r="r" b="b"/>
              <a:pathLst>
                <a:path w="68580" h="375920">
                  <a:moveTo>
                    <a:pt x="0" y="372135"/>
                  </a:moveTo>
                  <a:lnTo>
                    <a:pt x="39497" y="0"/>
                  </a:lnTo>
                  <a:lnTo>
                    <a:pt x="68478" y="3390"/>
                  </a:lnTo>
                  <a:lnTo>
                    <a:pt x="26708" y="375513"/>
                  </a:lnTo>
                  <a:lnTo>
                    <a:pt x="0" y="372135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object 80"/>
            <p:cNvSpPr/>
            <p:nvPr/>
          </p:nvSpPr>
          <p:spPr>
            <a:xfrm>
              <a:off x="12097546" y="3851939"/>
              <a:ext cx="21590" cy="96520"/>
            </a:xfrm>
            <a:custGeom>
              <a:avLst/>
              <a:gdLst/>
              <a:ahLst/>
              <a:cxnLst/>
              <a:rect l="l" t="t" r="r" b="b"/>
              <a:pathLst>
                <a:path w="21590" h="96520">
                  <a:moveTo>
                    <a:pt x="0" y="0"/>
                  </a:moveTo>
                  <a:lnTo>
                    <a:pt x="3529" y="24450"/>
                  </a:lnTo>
                  <a:lnTo>
                    <a:pt x="8262" y="48680"/>
                  </a:lnTo>
                  <a:lnTo>
                    <a:pt x="14189" y="72646"/>
                  </a:lnTo>
                  <a:lnTo>
                    <a:pt x="21297" y="96304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object 81"/>
            <p:cNvSpPr/>
            <p:nvPr/>
          </p:nvSpPr>
          <p:spPr>
            <a:xfrm>
              <a:off x="12094788" y="3813844"/>
              <a:ext cx="3175" cy="38100"/>
            </a:xfrm>
            <a:custGeom>
              <a:avLst/>
              <a:gdLst/>
              <a:ahLst/>
              <a:cxnLst/>
              <a:rect l="l" t="t" r="r" b="b"/>
              <a:pathLst>
                <a:path w="3175" h="38100">
                  <a:moveTo>
                    <a:pt x="0" y="0"/>
                  </a:moveTo>
                  <a:lnTo>
                    <a:pt x="259" y="9547"/>
                  </a:lnTo>
                  <a:lnTo>
                    <a:pt x="830" y="19078"/>
                  </a:lnTo>
                  <a:lnTo>
                    <a:pt x="1712" y="28585"/>
                  </a:lnTo>
                  <a:lnTo>
                    <a:pt x="2908" y="38061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object 82"/>
            <p:cNvSpPr/>
            <p:nvPr/>
          </p:nvSpPr>
          <p:spPr>
            <a:xfrm>
              <a:off x="12094772" y="3717024"/>
              <a:ext cx="23495" cy="97155"/>
            </a:xfrm>
            <a:custGeom>
              <a:avLst/>
              <a:gdLst/>
              <a:ahLst/>
              <a:cxnLst/>
              <a:rect l="l" t="t" r="r" b="b"/>
              <a:pathLst>
                <a:path w="23495" h="97154">
                  <a:moveTo>
                    <a:pt x="23114" y="0"/>
                  </a:moveTo>
                  <a:lnTo>
                    <a:pt x="13117" y="23057"/>
                  </a:lnTo>
                  <a:lnTo>
                    <a:pt x="5894" y="47032"/>
                  </a:lnTo>
                  <a:lnTo>
                    <a:pt x="1502" y="71682"/>
                  </a:lnTo>
                  <a:lnTo>
                    <a:pt x="0" y="96761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object 83"/>
            <p:cNvSpPr/>
            <p:nvPr/>
          </p:nvSpPr>
          <p:spPr>
            <a:xfrm>
              <a:off x="12117731" y="3681331"/>
              <a:ext cx="23495" cy="36195"/>
            </a:xfrm>
            <a:custGeom>
              <a:avLst/>
              <a:gdLst/>
              <a:ahLst/>
              <a:cxnLst/>
              <a:rect l="l" t="t" r="r" b="b"/>
              <a:pathLst>
                <a:path w="23495" h="36195">
                  <a:moveTo>
                    <a:pt x="17500" y="8293"/>
                  </a:moveTo>
                  <a:lnTo>
                    <a:pt x="12683" y="14852"/>
                  </a:lnTo>
                  <a:lnTo>
                    <a:pt x="8159" y="21607"/>
                  </a:lnTo>
                  <a:lnTo>
                    <a:pt x="3931" y="28550"/>
                  </a:lnTo>
                  <a:lnTo>
                    <a:pt x="0" y="35674"/>
                  </a:lnTo>
                </a:path>
                <a:path w="23495" h="36195">
                  <a:moveTo>
                    <a:pt x="17500" y="8293"/>
                  </a:moveTo>
                  <a:lnTo>
                    <a:pt x="19354" y="5562"/>
                  </a:lnTo>
                  <a:lnTo>
                    <a:pt x="21170" y="2806"/>
                  </a:lnTo>
                  <a:lnTo>
                    <a:pt x="22923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object 84"/>
            <p:cNvSpPr/>
            <p:nvPr/>
          </p:nvSpPr>
          <p:spPr>
            <a:xfrm>
              <a:off x="12140754" y="3677996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0" y="3505"/>
                  </a:moveTo>
                  <a:lnTo>
                    <a:pt x="736" y="2387"/>
                  </a:lnTo>
                  <a:lnTo>
                    <a:pt x="1409" y="1206"/>
                  </a:lnTo>
                  <a:lnTo>
                    <a:pt x="2006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object 85"/>
            <p:cNvSpPr/>
            <p:nvPr/>
          </p:nvSpPr>
          <p:spPr>
            <a:xfrm>
              <a:off x="12142877" y="3671308"/>
              <a:ext cx="12065" cy="6985"/>
            </a:xfrm>
            <a:custGeom>
              <a:avLst/>
              <a:gdLst/>
              <a:ahLst/>
              <a:cxnLst/>
              <a:rect l="l" t="t" r="r" b="b"/>
              <a:pathLst>
                <a:path w="12065" h="6985">
                  <a:moveTo>
                    <a:pt x="11556" y="0"/>
                  </a:moveTo>
                  <a:lnTo>
                    <a:pt x="6769" y="127"/>
                  </a:lnTo>
                  <a:lnTo>
                    <a:pt x="2374" y="2743"/>
                  </a:lnTo>
                  <a:lnTo>
                    <a:pt x="0" y="6896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object 86"/>
            <p:cNvSpPr/>
            <p:nvPr/>
          </p:nvSpPr>
          <p:spPr>
            <a:xfrm>
              <a:off x="12154284" y="3668384"/>
              <a:ext cx="9525" cy="3175"/>
            </a:xfrm>
            <a:custGeom>
              <a:avLst/>
              <a:gdLst/>
              <a:ahLst/>
              <a:cxnLst/>
              <a:rect l="l" t="t" r="r" b="b"/>
              <a:pathLst>
                <a:path w="9525" h="3175">
                  <a:moveTo>
                    <a:pt x="0" y="2921"/>
                  </a:moveTo>
                  <a:lnTo>
                    <a:pt x="3238" y="2959"/>
                  </a:lnTo>
                  <a:lnTo>
                    <a:pt x="6388" y="1905"/>
                  </a:lnTo>
                  <a:lnTo>
                    <a:pt x="8991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object 87"/>
            <p:cNvSpPr/>
            <p:nvPr/>
          </p:nvSpPr>
          <p:spPr>
            <a:xfrm>
              <a:off x="12163094" y="3569898"/>
              <a:ext cx="25400" cy="98425"/>
            </a:xfrm>
            <a:custGeom>
              <a:avLst/>
              <a:gdLst/>
              <a:ahLst/>
              <a:cxnLst/>
              <a:rect l="l" t="t" r="r" b="b"/>
              <a:pathLst>
                <a:path w="25400" h="98425">
                  <a:moveTo>
                    <a:pt x="0" y="98082"/>
                  </a:moveTo>
                  <a:lnTo>
                    <a:pt x="16201" y="76647"/>
                  </a:lnTo>
                  <a:lnTo>
                    <a:pt x="24587" y="51798"/>
                  </a:lnTo>
                  <a:lnTo>
                    <a:pt x="24810" y="25571"/>
                  </a:lnTo>
                  <a:lnTo>
                    <a:pt x="16522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object 88"/>
            <p:cNvSpPr/>
            <p:nvPr/>
          </p:nvSpPr>
          <p:spPr>
            <a:xfrm>
              <a:off x="12153591" y="3348283"/>
              <a:ext cx="26670" cy="222250"/>
            </a:xfrm>
            <a:custGeom>
              <a:avLst/>
              <a:gdLst/>
              <a:ahLst/>
              <a:cxnLst/>
              <a:rect l="l" t="t" r="r" b="b"/>
              <a:pathLst>
                <a:path w="26670" h="222250">
                  <a:moveTo>
                    <a:pt x="11544" y="100558"/>
                  </a:moveTo>
                  <a:lnTo>
                    <a:pt x="10910" y="131305"/>
                  </a:lnTo>
                  <a:lnTo>
                    <a:pt x="13168" y="161901"/>
                  </a:lnTo>
                  <a:lnTo>
                    <a:pt x="18300" y="192146"/>
                  </a:lnTo>
                  <a:lnTo>
                    <a:pt x="26288" y="221843"/>
                  </a:lnTo>
                </a:path>
                <a:path w="26670" h="222250">
                  <a:moveTo>
                    <a:pt x="11544" y="100558"/>
                  </a:moveTo>
                  <a:lnTo>
                    <a:pt x="10704" y="75214"/>
                  </a:lnTo>
                  <a:lnTo>
                    <a:pt x="8496" y="49969"/>
                  </a:lnTo>
                  <a:lnTo>
                    <a:pt x="4925" y="24879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object 89"/>
            <p:cNvSpPr/>
            <p:nvPr/>
          </p:nvSpPr>
          <p:spPr>
            <a:xfrm>
              <a:off x="12093235" y="3179855"/>
              <a:ext cx="60325" cy="168910"/>
            </a:xfrm>
            <a:custGeom>
              <a:avLst/>
              <a:gdLst/>
              <a:ahLst/>
              <a:cxnLst/>
              <a:rect l="l" t="t" r="r" b="b"/>
              <a:pathLst>
                <a:path w="60325" h="168910">
                  <a:moveTo>
                    <a:pt x="60020" y="168300"/>
                  </a:moveTo>
                  <a:lnTo>
                    <a:pt x="48734" y="124960"/>
                  </a:lnTo>
                  <a:lnTo>
                    <a:pt x="34944" y="82392"/>
                  </a:lnTo>
                  <a:lnTo>
                    <a:pt x="18686" y="4070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object 90"/>
            <p:cNvSpPr/>
            <p:nvPr/>
          </p:nvSpPr>
          <p:spPr>
            <a:xfrm>
              <a:off x="12044301" y="3096661"/>
              <a:ext cx="49530" cy="83820"/>
            </a:xfrm>
            <a:custGeom>
              <a:avLst/>
              <a:gdLst/>
              <a:ahLst/>
              <a:cxnLst/>
              <a:rect l="l" t="t" r="r" b="b"/>
              <a:pathLst>
                <a:path w="49529" h="83819">
                  <a:moveTo>
                    <a:pt x="49377" y="83337"/>
                  </a:moveTo>
                  <a:lnTo>
                    <a:pt x="38247" y="61798"/>
                  </a:lnTo>
                  <a:lnTo>
                    <a:pt x="26298" y="40711"/>
                  </a:lnTo>
                  <a:lnTo>
                    <a:pt x="13544" y="2010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object 91"/>
            <p:cNvSpPr/>
            <p:nvPr/>
          </p:nvSpPr>
          <p:spPr>
            <a:xfrm>
              <a:off x="11988096" y="3058187"/>
              <a:ext cx="56515" cy="38735"/>
            </a:xfrm>
            <a:custGeom>
              <a:avLst/>
              <a:gdLst/>
              <a:ahLst/>
              <a:cxnLst/>
              <a:rect l="l" t="t" r="r" b="b"/>
              <a:pathLst>
                <a:path w="56515" h="38735">
                  <a:moveTo>
                    <a:pt x="56032" y="38379"/>
                  </a:moveTo>
                  <a:lnTo>
                    <a:pt x="44459" y="25513"/>
                  </a:lnTo>
                  <a:lnTo>
                    <a:pt x="31083" y="14703"/>
                  </a:lnTo>
                  <a:lnTo>
                    <a:pt x="16173" y="6136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object 92"/>
            <p:cNvSpPr/>
            <p:nvPr/>
          </p:nvSpPr>
          <p:spPr>
            <a:xfrm>
              <a:off x="11980803" y="3057749"/>
              <a:ext cx="7620" cy="1270"/>
            </a:xfrm>
            <a:custGeom>
              <a:avLst/>
              <a:gdLst/>
              <a:ahLst/>
              <a:cxnLst/>
              <a:rect l="l" t="t" r="r" b="b"/>
              <a:pathLst>
                <a:path w="7620" h="1269">
                  <a:moveTo>
                    <a:pt x="7480" y="507"/>
                  </a:moveTo>
                  <a:lnTo>
                    <a:pt x="4991" y="0"/>
                  </a:lnTo>
                  <a:lnTo>
                    <a:pt x="2400" y="177"/>
                  </a:lnTo>
                  <a:lnTo>
                    <a:pt x="0" y="1015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object 93"/>
            <p:cNvSpPr/>
            <p:nvPr/>
          </p:nvSpPr>
          <p:spPr>
            <a:xfrm>
              <a:off x="11970844" y="3055283"/>
              <a:ext cx="10160" cy="4445"/>
            </a:xfrm>
            <a:custGeom>
              <a:avLst/>
              <a:gdLst/>
              <a:ahLst/>
              <a:cxnLst/>
              <a:rect l="l" t="t" r="r" b="b"/>
              <a:pathLst>
                <a:path w="10159" h="4444">
                  <a:moveTo>
                    <a:pt x="0" y="0"/>
                  </a:moveTo>
                  <a:lnTo>
                    <a:pt x="2184" y="3022"/>
                  </a:lnTo>
                  <a:lnTo>
                    <a:pt x="5956" y="4432"/>
                  </a:lnTo>
                  <a:lnTo>
                    <a:pt x="9575" y="3581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object 94"/>
            <p:cNvSpPr/>
            <p:nvPr/>
          </p:nvSpPr>
          <p:spPr>
            <a:xfrm>
              <a:off x="11926416" y="3011900"/>
              <a:ext cx="45085" cy="43180"/>
            </a:xfrm>
            <a:custGeom>
              <a:avLst/>
              <a:gdLst/>
              <a:ahLst/>
              <a:cxnLst/>
              <a:rect l="l" t="t" r="r" b="b"/>
              <a:pathLst>
                <a:path w="45084" h="43180">
                  <a:moveTo>
                    <a:pt x="44513" y="43129"/>
                  </a:moveTo>
                  <a:lnTo>
                    <a:pt x="34304" y="31441"/>
                  </a:lnTo>
                  <a:lnTo>
                    <a:pt x="23466" y="20340"/>
                  </a:lnTo>
                  <a:lnTo>
                    <a:pt x="12023" y="9851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object 95"/>
            <p:cNvSpPr/>
            <p:nvPr/>
          </p:nvSpPr>
          <p:spPr>
            <a:xfrm>
              <a:off x="11738031" y="2983132"/>
              <a:ext cx="188595" cy="33020"/>
            </a:xfrm>
            <a:custGeom>
              <a:avLst/>
              <a:gdLst/>
              <a:ahLst/>
              <a:cxnLst/>
              <a:rect l="l" t="t" r="r" b="b"/>
              <a:pathLst>
                <a:path w="188595" h="33019">
                  <a:moveTo>
                    <a:pt x="188429" y="28854"/>
                  </a:moveTo>
                  <a:lnTo>
                    <a:pt x="142728" y="6676"/>
                  </a:lnTo>
                  <a:lnTo>
                    <a:pt x="93567" y="0"/>
                  </a:lnTo>
                  <a:lnTo>
                    <a:pt x="44729" y="8744"/>
                  </a:lnTo>
                  <a:lnTo>
                    <a:pt x="0" y="32829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object 96"/>
            <p:cNvSpPr/>
            <p:nvPr/>
          </p:nvSpPr>
          <p:spPr>
            <a:xfrm>
              <a:off x="11727449" y="3015791"/>
              <a:ext cx="10795" cy="10160"/>
            </a:xfrm>
            <a:custGeom>
              <a:avLst/>
              <a:gdLst/>
              <a:ahLst/>
              <a:cxnLst/>
              <a:rect l="l" t="t" r="r" b="b"/>
              <a:pathLst>
                <a:path w="10795" h="10160">
                  <a:moveTo>
                    <a:pt x="10401" y="0"/>
                  </a:moveTo>
                  <a:lnTo>
                    <a:pt x="6667" y="3035"/>
                  </a:lnTo>
                  <a:lnTo>
                    <a:pt x="3187" y="6362"/>
                  </a:lnTo>
                  <a:lnTo>
                    <a:pt x="0" y="9956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object 97"/>
            <p:cNvSpPr/>
            <p:nvPr/>
          </p:nvSpPr>
          <p:spPr>
            <a:xfrm>
              <a:off x="11660745" y="3026107"/>
              <a:ext cx="67310" cy="212725"/>
            </a:xfrm>
            <a:custGeom>
              <a:avLst/>
              <a:gdLst/>
              <a:ahLst/>
              <a:cxnLst/>
              <a:rect l="l" t="t" r="r" b="b"/>
              <a:pathLst>
                <a:path w="67309" h="212725">
                  <a:moveTo>
                    <a:pt x="67094" y="0"/>
                  </a:moveTo>
                  <a:lnTo>
                    <a:pt x="39536" y="37000"/>
                  </a:lnTo>
                  <a:lnTo>
                    <a:pt x="18969" y="77734"/>
                  </a:lnTo>
                  <a:lnTo>
                    <a:pt x="5690" y="121229"/>
                  </a:lnTo>
                  <a:lnTo>
                    <a:pt x="0" y="166508"/>
                  </a:lnTo>
                  <a:lnTo>
                    <a:pt x="2197" y="212597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object 98"/>
            <p:cNvSpPr/>
            <p:nvPr/>
          </p:nvSpPr>
          <p:spPr>
            <a:xfrm>
              <a:off x="11590461" y="3238511"/>
              <a:ext cx="72390" cy="111760"/>
            </a:xfrm>
            <a:custGeom>
              <a:avLst/>
              <a:gdLst/>
              <a:ahLst/>
              <a:cxnLst/>
              <a:rect l="l" t="t" r="r" b="b"/>
              <a:pathLst>
                <a:path w="72390" h="111760">
                  <a:moveTo>
                    <a:pt x="0" y="111277"/>
                  </a:moveTo>
                  <a:lnTo>
                    <a:pt x="32683" y="95027"/>
                  </a:lnTo>
                  <a:lnTo>
                    <a:pt x="56854" y="69121"/>
                  </a:lnTo>
                  <a:lnTo>
                    <a:pt x="70619" y="36473"/>
                  </a:lnTo>
                  <a:lnTo>
                    <a:pt x="72085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object 99"/>
            <p:cNvSpPr/>
            <p:nvPr/>
          </p:nvSpPr>
          <p:spPr>
            <a:xfrm>
              <a:off x="11553399" y="3350002"/>
              <a:ext cx="37465" cy="44450"/>
            </a:xfrm>
            <a:custGeom>
              <a:avLst/>
              <a:gdLst/>
              <a:ahLst/>
              <a:cxnLst/>
              <a:rect l="l" t="t" r="r" b="b"/>
              <a:pathLst>
                <a:path w="37465" h="44450">
                  <a:moveTo>
                    <a:pt x="37312" y="0"/>
                  </a:moveTo>
                  <a:lnTo>
                    <a:pt x="23440" y="6517"/>
                  </a:lnTo>
                  <a:lnTo>
                    <a:pt x="12193" y="16487"/>
                  </a:lnTo>
                  <a:lnTo>
                    <a:pt x="4178" y="29196"/>
                  </a:lnTo>
                  <a:lnTo>
                    <a:pt x="0" y="43929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object 100"/>
            <p:cNvSpPr/>
            <p:nvPr/>
          </p:nvSpPr>
          <p:spPr>
            <a:xfrm>
              <a:off x="11545035" y="3393987"/>
              <a:ext cx="8255" cy="77470"/>
            </a:xfrm>
            <a:custGeom>
              <a:avLst/>
              <a:gdLst/>
              <a:ahLst/>
              <a:cxnLst/>
              <a:rect l="l" t="t" r="r" b="b"/>
              <a:pathLst>
                <a:path w="8254" h="77470">
                  <a:moveTo>
                    <a:pt x="7899" y="0"/>
                  </a:moveTo>
                  <a:lnTo>
                    <a:pt x="0" y="77139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object 101"/>
            <p:cNvSpPr/>
            <p:nvPr/>
          </p:nvSpPr>
          <p:spPr>
            <a:xfrm>
              <a:off x="11545077" y="3471080"/>
              <a:ext cx="72390" cy="52069"/>
            </a:xfrm>
            <a:custGeom>
              <a:avLst/>
              <a:gdLst/>
              <a:ahLst/>
              <a:cxnLst/>
              <a:rect l="l" t="t" r="r" b="b"/>
              <a:pathLst>
                <a:path w="72390" h="52070">
                  <a:moveTo>
                    <a:pt x="0" y="0"/>
                  </a:moveTo>
                  <a:lnTo>
                    <a:pt x="22618" y="43688"/>
                  </a:lnTo>
                  <a:lnTo>
                    <a:pt x="46845" y="51527"/>
                  </a:lnTo>
                  <a:lnTo>
                    <a:pt x="59546" y="50556"/>
                  </a:lnTo>
                  <a:lnTo>
                    <a:pt x="71767" y="46278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object 102"/>
            <p:cNvSpPr/>
            <p:nvPr/>
          </p:nvSpPr>
          <p:spPr>
            <a:xfrm>
              <a:off x="11617164" y="3439595"/>
              <a:ext cx="167005" cy="78105"/>
            </a:xfrm>
            <a:custGeom>
              <a:avLst/>
              <a:gdLst/>
              <a:ahLst/>
              <a:cxnLst/>
              <a:rect l="l" t="t" r="r" b="b"/>
              <a:pathLst>
                <a:path w="167004" h="78104">
                  <a:moveTo>
                    <a:pt x="90004" y="41744"/>
                  </a:moveTo>
                  <a:lnTo>
                    <a:pt x="66819" y="48985"/>
                  </a:lnTo>
                  <a:lnTo>
                    <a:pt x="44059" y="57416"/>
                  </a:lnTo>
                  <a:lnTo>
                    <a:pt x="21771" y="67019"/>
                  </a:lnTo>
                  <a:lnTo>
                    <a:pt x="0" y="77774"/>
                  </a:lnTo>
                </a:path>
                <a:path w="167004" h="78104">
                  <a:moveTo>
                    <a:pt x="90004" y="41744"/>
                  </a:moveTo>
                  <a:lnTo>
                    <a:pt x="110887" y="34704"/>
                  </a:lnTo>
                  <a:lnTo>
                    <a:pt x="130751" y="25330"/>
                  </a:lnTo>
                  <a:lnTo>
                    <a:pt x="149403" y="13727"/>
                  </a:lnTo>
                  <a:lnTo>
                    <a:pt x="166649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object 103"/>
            <p:cNvSpPr/>
            <p:nvPr/>
          </p:nvSpPr>
          <p:spPr>
            <a:xfrm>
              <a:off x="11783872" y="3363022"/>
              <a:ext cx="19050" cy="76835"/>
            </a:xfrm>
            <a:custGeom>
              <a:avLst/>
              <a:gdLst/>
              <a:ahLst/>
              <a:cxnLst/>
              <a:rect l="l" t="t" r="r" b="b"/>
              <a:pathLst>
                <a:path w="19050" h="76835">
                  <a:moveTo>
                    <a:pt x="0" y="76568"/>
                  </a:moveTo>
                  <a:lnTo>
                    <a:pt x="11025" y="59348"/>
                  </a:lnTo>
                  <a:lnTo>
                    <a:pt x="17351" y="40222"/>
                  </a:lnTo>
                  <a:lnTo>
                    <a:pt x="18795" y="20127"/>
                  </a:lnTo>
                  <a:lnTo>
                    <a:pt x="15176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object 104"/>
            <p:cNvSpPr/>
            <p:nvPr/>
          </p:nvSpPr>
          <p:spPr>
            <a:xfrm>
              <a:off x="11788849" y="3333780"/>
              <a:ext cx="10160" cy="29845"/>
            </a:xfrm>
            <a:custGeom>
              <a:avLst/>
              <a:gdLst/>
              <a:ahLst/>
              <a:cxnLst/>
              <a:rect l="l" t="t" r="r" b="b"/>
              <a:pathLst>
                <a:path w="10159" h="29845">
                  <a:moveTo>
                    <a:pt x="9791" y="2973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object 105"/>
            <p:cNvSpPr/>
            <p:nvPr/>
          </p:nvSpPr>
          <p:spPr>
            <a:xfrm>
              <a:off x="11785866" y="3255689"/>
              <a:ext cx="32384" cy="78105"/>
            </a:xfrm>
            <a:custGeom>
              <a:avLst/>
              <a:gdLst/>
              <a:ahLst/>
              <a:cxnLst/>
              <a:rect l="l" t="t" r="r" b="b"/>
              <a:pathLst>
                <a:path w="32384" h="78104">
                  <a:moveTo>
                    <a:pt x="32311" y="0"/>
                  </a:moveTo>
                  <a:lnTo>
                    <a:pt x="15151" y="14823"/>
                  </a:lnTo>
                  <a:lnTo>
                    <a:pt x="4158" y="33980"/>
                  </a:lnTo>
                  <a:lnTo>
                    <a:pt x="0" y="55673"/>
                  </a:lnTo>
                  <a:lnTo>
                    <a:pt x="3342" y="78105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object 106"/>
            <p:cNvSpPr/>
            <p:nvPr/>
          </p:nvSpPr>
          <p:spPr>
            <a:xfrm>
              <a:off x="11817833" y="3254396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0" y="1498"/>
                  </a:moveTo>
                  <a:lnTo>
                    <a:pt x="226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object 107"/>
            <p:cNvSpPr/>
            <p:nvPr/>
          </p:nvSpPr>
          <p:spPr>
            <a:xfrm>
              <a:off x="11820435" y="3245186"/>
              <a:ext cx="83185" cy="20320"/>
            </a:xfrm>
            <a:custGeom>
              <a:avLst/>
              <a:gdLst/>
              <a:ahLst/>
              <a:cxnLst/>
              <a:rect l="l" t="t" r="r" b="b"/>
              <a:pathLst>
                <a:path w="83184" h="20320">
                  <a:moveTo>
                    <a:pt x="82638" y="19951"/>
                  </a:moveTo>
                  <a:lnTo>
                    <a:pt x="64370" y="6482"/>
                  </a:lnTo>
                  <a:lnTo>
                    <a:pt x="43238" y="0"/>
                  </a:lnTo>
                  <a:lnTo>
                    <a:pt x="21147" y="756"/>
                  </a:lnTo>
                  <a:lnTo>
                    <a:pt x="0" y="9004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object 108"/>
            <p:cNvSpPr/>
            <p:nvPr/>
          </p:nvSpPr>
          <p:spPr>
            <a:xfrm>
              <a:off x="11902495" y="3265676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0"/>
                  </a:moveTo>
                  <a:lnTo>
                    <a:pt x="4521" y="4521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object 109"/>
            <p:cNvSpPr/>
            <p:nvPr/>
          </p:nvSpPr>
          <p:spPr>
            <a:xfrm>
              <a:off x="11907639" y="3270128"/>
              <a:ext cx="26670" cy="44450"/>
            </a:xfrm>
            <a:custGeom>
              <a:avLst/>
              <a:gdLst/>
              <a:ahLst/>
              <a:cxnLst/>
              <a:rect l="l" t="t" r="r" b="b"/>
              <a:pathLst>
                <a:path w="26670" h="44450">
                  <a:moveTo>
                    <a:pt x="26060" y="44310"/>
                  </a:moveTo>
                  <a:lnTo>
                    <a:pt x="21520" y="32146"/>
                  </a:lnTo>
                  <a:lnTo>
                    <a:pt x="15621" y="20631"/>
                  </a:lnTo>
                  <a:lnTo>
                    <a:pt x="8426" y="9877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object 110"/>
            <p:cNvSpPr/>
            <p:nvPr/>
          </p:nvSpPr>
          <p:spPr>
            <a:xfrm>
              <a:off x="11933350" y="3314593"/>
              <a:ext cx="67945" cy="220979"/>
            </a:xfrm>
            <a:custGeom>
              <a:avLst/>
              <a:gdLst/>
              <a:ahLst/>
              <a:cxnLst/>
              <a:rect l="l" t="t" r="r" b="b"/>
              <a:pathLst>
                <a:path w="67945" h="220979">
                  <a:moveTo>
                    <a:pt x="0" y="0"/>
                  </a:moveTo>
                  <a:lnTo>
                    <a:pt x="67729" y="22051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object 111"/>
            <p:cNvSpPr/>
            <p:nvPr/>
          </p:nvSpPr>
          <p:spPr>
            <a:xfrm>
              <a:off x="12001108" y="3534873"/>
              <a:ext cx="13335" cy="28575"/>
            </a:xfrm>
            <a:custGeom>
              <a:avLst/>
              <a:gdLst/>
              <a:ahLst/>
              <a:cxnLst/>
              <a:rect l="l" t="t" r="r" b="b"/>
              <a:pathLst>
                <a:path w="13334" h="28575">
                  <a:moveTo>
                    <a:pt x="0" y="0"/>
                  </a:moveTo>
                  <a:lnTo>
                    <a:pt x="2565" y="7410"/>
                  </a:lnTo>
                  <a:lnTo>
                    <a:pt x="5643" y="14611"/>
                  </a:lnTo>
                  <a:lnTo>
                    <a:pt x="9224" y="21574"/>
                  </a:lnTo>
                  <a:lnTo>
                    <a:pt x="13296" y="2827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object 112"/>
            <p:cNvSpPr/>
            <p:nvPr/>
          </p:nvSpPr>
          <p:spPr>
            <a:xfrm>
              <a:off x="12014250" y="3563312"/>
              <a:ext cx="27940" cy="50165"/>
            </a:xfrm>
            <a:custGeom>
              <a:avLst/>
              <a:gdLst/>
              <a:ahLst/>
              <a:cxnLst/>
              <a:rect l="l" t="t" r="r" b="b"/>
              <a:pathLst>
                <a:path w="27940" h="50164">
                  <a:moveTo>
                    <a:pt x="0" y="0"/>
                  </a:moveTo>
                  <a:lnTo>
                    <a:pt x="27470" y="49669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object 113"/>
            <p:cNvSpPr/>
            <p:nvPr/>
          </p:nvSpPr>
          <p:spPr>
            <a:xfrm>
              <a:off x="12041979" y="3612570"/>
              <a:ext cx="3810" cy="17145"/>
            </a:xfrm>
            <a:custGeom>
              <a:avLst/>
              <a:gdLst/>
              <a:ahLst/>
              <a:cxnLst/>
              <a:rect l="l" t="t" r="r" b="b"/>
              <a:pathLst>
                <a:path w="3809" h="17145">
                  <a:moveTo>
                    <a:pt x="1917" y="16802"/>
                  </a:moveTo>
                  <a:lnTo>
                    <a:pt x="3492" y="11163"/>
                  </a:lnTo>
                  <a:lnTo>
                    <a:pt x="2806" y="5156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object 114"/>
            <p:cNvSpPr/>
            <p:nvPr/>
          </p:nvSpPr>
          <p:spPr>
            <a:xfrm>
              <a:off x="12036447" y="3629539"/>
              <a:ext cx="7620" cy="12065"/>
            </a:xfrm>
            <a:custGeom>
              <a:avLst/>
              <a:gdLst/>
              <a:ahLst/>
              <a:cxnLst/>
              <a:rect l="l" t="t" r="r" b="b"/>
              <a:pathLst>
                <a:path w="7620" h="12064">
                  <a:moveTo>
                    <a:pt x="7150" y="0"/>
                  </a:moveTo>
                  <a:lnTo>
                    <a:pt x="0" y="11671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object 115"/>
            <p:cNvSpPr/>
            <p:nvPr/>
          </p:nvSpPr>
          <p:spPr>
            <a:xfrm>
              <a:off x="12020803" y="3640850"/>
              <a:ext cx="16510" cy="12700"/>
            </a:xfrm>
            <a:custGeom>
              <a:avLst/>
              <a:gdLst/>
              <a:ahLst/>
              <a:cxnLst/>
              <a:rect l="l" t="t" r="r" b="b"/>
              <a:pathLst>
                <a:path w="16509" h="12700">
                  <a:moveTo>
                    <a:pt x="0" y="12420"/>
                  </a:moveTo>
                  <a:lnTo>
                    <a:pt x="6858" y="10718"/>
                  </a:lnTo>
                  <a:lnTo>
                    <a:pt x="12700" y="6210"/>
                  </a:lnTo>
                  <a:lnTo>
                    <a:pt x="1604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object 116"/>
            <p:cNvSpPr/>
            <p:nvPr/>
          </p:nvSpPr>
          <p:spPr>
            <a:xfrm>
              <a:off x="11973605" y="3653238"/>
              <a:ext cx="47625" cy="635"/>
            </a:xfrm>
            <a:custGeom>
              <a:avLst/>
              <a:gdLst/>
              <a:ahLst/>
              <a:cxnLst/>
              <a:rect l="l" t="t" r="r" b="b"/>
              <a:pathLst>
                <a:path w="47625" h="635">
                  <a:moveTo>
                    <a:pt x="47040" y="38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object 117"/>
            <p:cNvSpPr/>
            <p:nvPr/>
          </p:nvSpPr>
          <p:spPr>
            <a:xfrm>
              <a:off x="11953575" y="3652794"/>
              <a:ext cx="20320" cy="5080"/>
            </a:xfrm>
            <a:custGeom>
              <a:avLst/>
              <a:gdLst/>
              <a:ahLst/>
              <a:cxnLst/>
              <a:rect l="l" t="t" r="r" b="b"/>
              <a:pathLst>
                <a:path w="20320" h="5079">
                  <a:moveTo>
                    <a:pt x="20002" y="76"/>
                  </a:moveTo>
                  <a:lnTo>
                    <a:pt x="13081" y="0"/>
                  </a:lnTo>
                  <a:lnTo>
                    <a:pt x="6235" y="1523"/>
                  </a:lnTo>
                  <a:lnTo>
                    <a:pt x="0" y="4559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object 118"/>
            <p:cNvSpPr/>
            <p:nvPr/>
          </p:nvSpPr>
          <p:spPr>
            <a:xfrm>
              <a:off x="11917865" y="3657165"/>
              <a:ext cx="36195" cy="42545"/>
            </a:xfrm>
            <a:custGeom>
              <a:avLst/>
              <a:gdLst/>
              <a:ahLst/>
              <a:cxnLst/>
              <a:rect l="l" t="t" r="r" b="b"/>
              <a:pathLst>
                <a:path w="36195" h="42545">
                  <a:moveTo>
                    <a:pt x="35941" y="0"/>
                  </a:moveTo>
                  <a:lnTo>
                    <a:pt x="23794" y="7545"/>
                  </a:lnTo>
                  <a:lnTo>
                    <a:pt x="13555" y="17321"/>
                  </a:lnTo>
                  <a:lnTo>
                    <a:pt x="5524" y="28980"/>
                  </a:lnTo>
                  <a:lnTo>
                    <a:pt x="0" y="42176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object 119"/>
            <p:cNvSpPr/>
            <p:nvPr/>
          </p:nvSpPr>
          <p:spPr>
            <a:xfrm>
              <a:off x="11887077" y="3699525"/>
              <a:ext cx="30480" cy="105410"/>
            </a:xfrm>
            <a:custGeom>
              <a:avLst/>
              <a:gdLst/>
              <a:ahLst/>
              <a:cxnLst/>
              <a:rect l="l" t="t" r="r" b="b"/>
              <a:pathLst>
                <a:path w="30479" h="105410">
                  <a:moveTo>
                    <a:pt x="30467" y="0"/>
                  </a:moveTo>
                  <a:lnTo>
                    <a:pt x="18059" y="43281"/>
                  </a:lnTo>
                  <a:lnTo>
                    <a:pt x="0" y="105359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object 120"/>
            <p:cNvSpPr/>
            <p:nvPr/>
          </p:nvSpPr>
          <p:spPr>
            <a:xfrm>
              <a:off x="11884636" y="3804513"/>
              <a:ext cx="3175" cy="19050"/>
            </a:xfrm>
            <a:custGeom>
              <a:avLst/>
              <a:gdLst/>
              <a:ahLst/>
              <a:cxnLst/>
              <a:rect l="l" t="t" r="r" b="b"/>
              <a:pathLst>
                <a:path w="3175" h="19050">
                  <a:moveTo>
                    <a:pt x="2806" y="0"/>
                  </a:moveTo>
                  <a:lnTo>
                    <a:pt x="596" y="5930"/>
                  </a:lnTo>
                  <a:lnTo>
                    <a:pt x="0" y="12331"/>
                  </a:lnTo>
                  <a:lnTo>
                    <a:pt x="1041" y="18567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object 121"/>
            <p:cNvSpPr/>
            <p:nvPr/>
          </p:nvSpPr>
          <p:spPr>
            <a:xfrm>
              <a:off x="11885188" y="3823321"/>
              <a:ext cx="4445" cy="31115"/>
            </a:xfrm>
            <a:custGeom>
              <a:avLst/>
              <a:gdLst/>
              <a:ahLst/>
              <a:cxnLst/>
              <a:rect l="l" t="t" r="r" b="b"/>
              <a:pathLst>
                <a:path w="4445" h="31114">
                  <a:moveTo>
                    <a:pt x="0" y="0"/>
                  </a:moveTo>
                  <a:lnTo>
                    <a:pt x="4140" y="30848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object 122"/>
            <p:cNvSpPr/>
            <p:nvPr/>
          </p:nvSpPr>
          <p:spPr>
            <a:xfrm>
              <a:off x="11889417" y="3853939"/>
              <a:ext cx="11430" cy="27940"/>
            </a:xfrm>
            <a:custGeom>
              <a:avLst/>
              <a:gdLst/>
              <a:ahLst/>
              <a:cxnLst/>
              <a:rect l="l" t="t" r="r" b="b"/>
              <a:pathLst>
                <a:path w="11429" h="27939">
                  <a:moveTo>
                    <a:pt x="0" y="0"/>
                  </a:moveTo>
                  <a:lnTo>
                    <a:pt x="1622" y="7315"/>
                  </a:lnTo>
                  <a:lnTo>
                    <a:pt x="4054" y="14377"/>
                  </a:lnTo>
                  <a:lnTo>
                    <a:pt x="7272" y="21118"/>
                  </a:lnTo>
                  <a:lnTo>
                    <a:pt x="11252" y="2747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object 123"/>
            <p:cNvSpPr/>
            <p:nvPr/>
          </p:nvSpPr>
          <p:spPr>
            <a:xfrm>
              <a:off x="11900783" y="3881605"/>
              <a:ext cx="17145" cy="83185"/>
            </a:xfrm>
            <a:custGeom>
              <a:avLst/>
              <a:gdLst/>
              <a:ahLst/>
              <a:cxnLst/>
              <a:rect l="l" t="t" r="r" b="b"/>
              <a:pathLst>
                <a:path w="17145" h="83185">
                  <a:moveTo>
                    <a:pt x="12839" y="82778"/>
                  </a:moveTo>
                  <a:lnTo>
                    <a:pt x="16569" y="61393"/>
                  </a:lnTo>
                  <a:lnTo>
                    <a:pt x="15592" y="39960"/>
                  </a:lnTo>
                  <a:lnTo>
                    <a:pt x="10028" y="1924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object 124"/>
            <p:cNvSpPr/>
            <p:nvPr/>
          </p:nvSpPr>
          <p:spPr>
            <a:xfrm>
              <a:off x="11913454" y="3964294"/>
              <a:ext cx="31115" cy="51435"/>
            </a:xfrm>
            <a:custGeom>
              <a:avLst/>
              <a:gdLst/>
              <a:ahLst/>
              <a:cxnLst/>
              <a:rect l="l" t="t" r="r" b="b"/>
              <a:pathLst>
                <a:path w="31115" h="51435">
                  <a:moveTo>
                    <a:pt x="0" y="0"/>
                  </a:moveTo>
                  <a:lnTo>
                    <a:pt x="601" y="16184"/>
                  </a:lnTo>
                  <a:lnTo>
                    <a:pt x="6376" y="30861"/>
                  </a:lnTo>
                  <a:lnTo>
                    <a:pt x="16621" y="42851"/>
                  </a:lnTo>
                  <a:lnTo>
                    <a:pt x="30632" y="50977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object 125"/>
            <p:cNvSpPr/>
            <p:nvPr/>
          </p:nvSpPr>
          <p:spPr>
            <a:xfrm>
              <a:off x="11944188" y="4015339"/>
              <a:ext cx="95885" cy="59690"/>
            </a:xfrm>
            <a:custGeom>
              <a:avLst/>
              <a:gdLst/>
              <a:ahLst/>
              <a:cxnLst/>
              <a:rect l="l" t="t" r="r" b="b"/>
              <a:pathLst>
                <a:path w="95884" h="59689">
                  <a:moveTo>
                    <a:pt x="76492" y="43942"/>
                  </a:moveTo>
                  <a:lnTo>
                    <a:pt x="59239" y="29889"/>
                  </a:lnTo>
                  <a:lnTo>
                    <a:pt x="40627" y="17818"/>
                  </a:lnTo>
                  <a:lnTo>
                    <a:pt x="20824" y="7823"/>
                  </a:lnTo>
                  <a:lnTo>
                    <a:pt x="0" y="0"/>
                  </a:lnTo>
                </a:path>
                <a:path w="95884" h="59689">
                  <a:moveTo>
                    <a:pt x="76492" y="43942"/>
                  </a:moveTo>
                  <a:lnTo>
                    <a:pt x="82562" y="49301"/>
                  </a:lnTo>
                  <a:lnTo>
                    <a:pt x="88887" y="54368"/>
                  </a:lnTo>
                  <a:lnTo>
                    <a:pt x="95440" y="59131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object 126"/>
            <p:cNvSpPr/>
            <p:nvPr/>
          </p:nvSpPr>
          <p:spPr>
            <a:xfrm>
              <a:off x="12039480" y="4074501"/>
              <a:ext cx="36195" cy="10795"/>
            </a:xfrm>
            <a:custGeom>
              <a:avLst/>
              <a:gdLst/>
              <a:ahLst/>
              <a:cxnLst/>
              <a:rect l="l" t="t" r="r" b="b"/>
              <a:pathLst>
                <a:path w="36195" h="10795">
                  <a:moveTo>
                    <a:pt x="0" y="0"/>
                  </a:moveTo>
                  <a:lnTo>
                    <a:pt x="8124" y="5023"/>
                  </a:lnTo>
                  <a:lnTo>
                    <a:pt x="16940" y="8504"/>
                  </a:lnTo>
                  <a:lnTo>
                    <a:pt x="26230" y="10378"/>
                  </a:lnTo>
                  <a:lnTo>
                    <a:pt x="35775" y="10579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object 127"/>
            <p:cNvSpPr/>
            <p:nvPr/>
          </p:nvSpPr>
          <p:spPr>
            <a:xfrm>
              <a:off x="12075426" y="4064401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4" h="20954">
                  <a:moveTo>
                    <a:pt x="0" y="20485"/>
                  </a:moveTo>
                  <a:lnTo>
                    <a:pt x="9553" y="18191"/>
                  </a:lnTo>
                  <a:lnTo>
                    <a:pt x="18246" y="13881"/>
                  </a:lnTo>
                  <a:lnTo>
                    <a:pt x="25763" y="7751"/>
                  </a:lnTo>
                  <a:lnTo>
                    <a:pt x="31788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object 128"/>
            <p:cNvSpPr/>
            <p:nvPr/>
          </p:nvSpPr>
          <p:spPr>
            <a:xfrm>
              <a:off x="12107407" y="4030016"/>
              <a:ext cx="10795" cy="34925"/>
            </a:xfrm>
            <a:custGeom>
              <a:avLst/>
              <a:gdLst/>
              <a:ahLst/>
              <a:cxnLst/>
              <a:rect l="l" t="t" r="r" b="b"/>
              <a:pathLst>
                <a:path w="10795" h="34925">
                  <a:moveTo>
                    <a:pt x="0" y="34556"/>
                  </a:moveTo>
                  <a:lnTo>
                    <a:pt x="3601" y="26222"/>
                  </a:lnTo>
                  <a:lnTo>
                    <a:pt x="6586" y="17664"/>
                  </a:lnTo>
                  <a:lnTo>
                    <a:pt x="8945" y="8912"/>
                  </a:lnTo>
                  <a:lnTo>
                    <a:pt x="10668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object 129"/>
            <p:cNvSpPr/>
            <p:nvPr/>
          </p:nvSpPr>
          <p:spPr>
            <a:xfrm>
              <a:off x="12117508" y="3957111"/>
              <a:ext cx="5715" cy="73025"/>
            </a:xfrm>
            <a:custGeom>
              <a:avLst/>
              <a:gdLst/>
              <a:ahLst/>
              <a:cxnLst/>
              <a:rect l="l" t="t" r="r" b="b"/>
              <a:pathLst>
                <a:path w="5715" h="73025">
                  <a:moveTo>
                    <a:pt x="0" y="72732"/>
                  </a:moveTo>
                  <a:lnTo>
                    <a:pt x="3599" y="54740"/>
                  </a:lnTo>
                  <a:lnTo>
                    <a:pt x="5322" y="36523"/>
                  </a:lnTo>
                  <a:lnTo>
                    <a:pt x="5163" y="18227"/>
                  </a:lnTo>
                  <a:lnTo>
                    <a:pt x="3111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object 130"/>
            <p:cNvSpPr/>
            <p:nvPr/>
          </p:nvSpPr>
          <p:spPr>
            <a:xfrm>
              <a:off x="12118791" y="3948239"/>
              <a:ext cx="2540" cy="9525"/>
            </a:xfrm>
            <a:custGeom>
              <a:avLst/>
              <a:gdLst/>
              <a:ahLst/>
              <a:cxnLst/>
              <a:rect l="l" t="t" r="r" b="b"/>
              <a:pathLst>
                <a:path w="2540" h="9525">
                  <a:moveTo>
                    <a:pt x="1981" y="8902"/>
                  </a:moveTo>
                  <a:lnTo>
                    <a:pt x="1600" y="5892"/>
                  </a:lnTo>
                  <a:lnTo>
                    <a:pt x="952" y="2908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1" name="object 13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563469" y="3009808"/>
              <a:ext cx="577209" cy="1044169"/>
            </a:xfrm>
            <a:prstGeom prst="rect">
              <a:avLst/>
            </a:prstGeom>
          </p:spPr>
        </p:pic>
        <p:sp>
          <p:nvSpPr>
            <p:cNvPr id="132" name="object 132"/>
            <p:cNvSpPr/>
            <p:nvPr/>
          </p:nvSpPr>
          <p:spPr>
            <a:xfrm>
              <a:off x="11571733" y="3445576"/>
              <a:ext cx="635" cy="12700"/>
            </a:xfrm>
            <a:custGeom>
              <a:avLst/>
              <a:gdLst/>
              <a:ahLst/>
              <a:cxnLst/>
              <a:rect l="l" t="t" r="r" b="b"/>
              <a:pathLst>
                <a:path w="634" h="12700">
                  <a:moveTo>
                    <a:pt x="253" y="0"/>
                  </a:moveTo>
                  <a:lnTo>
                    <a:pt x="76" y="4076"/>
                  </a:lnTo>
                  <a:lnTo>
                    <a:pt x="0" y="8166"/>
                  </a:lnTo>
                  <a:lnTo>
                    <a:pt x="25" y="12242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" name="object 133"/>
            <p:cNvSpPr/>
            <p:nvPr/>
          </p:nvSpPr>
          <p:spPr>
            <a:xfrm>
              <a:off x="11571752" y="3457972"/>
              <a:ext cx="50165" cy="32384"/>
            </a:xfrm>
            <a:custGeom>
              <a:avLst/>
              <a:gdLst/>
              <a:ahLst/>
              <a:cxnLst/>
              <a:rect l="l" t="t" r="r" b="b"/>
              <a:pathLst>
                <a:path w="50165" h="32385">
                  <a:moveTo>
                    <a:pt x="0" y="0"/>
                  </a:moveTo>
                  <a:lnTo>
                    <a:pt x="25082" y="31330"/>
                  </a:lnTo>
                  <a:lnTo>
                    <a:pt x="33647" y="31889"/>
                  </a:lnTo>
                  <a:lnTo>
                    <a:pt x="42047" y="30115"/>
                  </a:lnTo>
                  <a:lnTo>
                    <a:pt x="49784" y="26047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object 134"/>
            <p:cNvSpPr/>
            <p:nvPr/>
          </p:nvSpPr>
          <p:spPr>
            <a:xfrm>
              <a:off x="11621626" y="3458629"/>
              <a:ext cx="54610" cy="26034"/>
            </a:xfrm>
            <a:custGeom>
              <a:avLst/>
              <a:gdLst/>
              <a:ahLst/>
              <a:cxnLst/>
              <a:rect l="l" t="t" r="r" b="b"/>
              <a:pathLst>
                <a:path w="54609" h="26035">
                  <a:moveTo>
                    <a:pt x="54038" y="0"/>
                  </a:moveTo>
                  <a:lnTo>
                    <a:pt x="39663" y="4493"/>
                  </a:lnTo>
                  <a:lnTo>
                    <a:pt x="25804" y="10304"/>
                  </a:lnTo>
                  <a:lnTo>
                    <a:pt x="12552" y="17389"/>
                  </a:lnTo>
                  <a:lnTo>
                    <a:pt x="0" y="25704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object 135"/>
            <p:cNvSpPr/>
            <p:nvPr/>
          </p:nvSpPr>
          <p:spPr>
            <a:xfrm>
              <a:off x="11675853" y="3441570"/>
              <a:ext cx="60960" cy="17145"/>
            </a:xfrm>
            <a:custGeom>
              <a:avLst/>
              <a:gdLst/>
              <a:ahLst/>
              <a:cxnLst/>
              <a:rect l="l" t="t" r="r" b="b"/>
              <a:pathLst>
                <a:path w="60959" h="17145">
                  <a:moveTo>
                    <a:pt x="0" y="16548"/>
                  </a:moveTo>
                  <a:lnTo>
                    <a:pt x="15464" y="13467"/>
                  </a:lnTo>
                  <a:lnTo>
                    <a:pt x="30767" y="9678"/>
                  </a:lnTo>
                  <a:lnTo>
                    <a:pt x="45882" y="5187"/>
                  </a:lnTo>
                  <a:lnTo>
                    <a:pt x="60782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" name="object 136"/>
            <p:cNvSpPr/>
            <p:nvPr/>
          </p:nvSpPr>
          <p:spPr>
            <a:xfrm>
              <a:off x="11736539" y="3413221"/>
              <a:ext cx="31750" cy="29209"/>
            </a:xfrm>
            <a:custGeom>
              <a:avLst/>
              <a:gdLst/>
              <a:ahLst/>
              <a:cxnLst/>
              <a:rect l="l" t="t" r="r" b="b"/>
              <a:pathLst>
                <a:path w="31750" h="29210">
                  <a:moveTo>
                    <a:pt x="0" y="28714"/>
                  </a:moveTo>
                  <a:lnTo>
                    <a:pt x="9581" y="23629"/>
                  </a:lnTo>
                  <a:lnTo>
                    <a:pt x="18110" y="17038"/>
                  </a:lnTo>
                  <a:lnTo>
                    <a:pt x="25410" y="9106"/>
                  </a:lnTo>
                  <a:lnTo>
                    <a:pt x="31305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object 137"/>
            <p:cNvSpPr/>
            <p:nvPr/>
          </p:nvSpPr>
          <p:spPr>
            <a:xfrm>
              <a:off x="11767714" y="3375360"/>
              <a:ext cx="8890" cy="38100"/>
            </a:xfrm>
            <a:custGeom>
              <a:avLst/>
              <a:gdLst/>
              <a:ahLst/>
              <a:cxnLst/>
              <a:rect l="l" t="t" r="r" b="b"/>
              <a:pathLst>
                <a:path w="8890" h="38100">
                  <a:moveTo>
                    <a:pt x="0" y="37769"/>
                  </a:moveTo>
                  <a:lnTo>
                    <a:pt x="4844" y="29073"/>
                  </a:lnTo>
                  <a:lnTo>
                    <a:pt x="7637" y="19642"/>
                  </a:lnTo>
                  <a:lnTo>
                    <a:pt x="8313" y="9832"/>
                  </a:lnTo>
                  <a:lnTo>
                    <a:pt x="6807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object 138"/>
            <p:cNvSpPr/>
            <p:nvPr/>
          </p:nvSpPr>
          <p:spPr>
            <a:xfrm>
              <a:off x="11763651" y="3342441"/>
              <a:ext cx="11430" cy="33655"/>
            </a:xfrm>
            <a:custGeom>
              <a:avLst/>
              <a:gdLst/>
              <a:ahLst/>
              <a:cxnLst/>
              <a:rect l="l" t="t" r="r" b="b"/>
              <a:pathLst>
                <a:path w="11429" h="33654">
                  <a:moveTo>
                    <a:pt x="10909" y="33108"/>
                  </a:moveTo>
                  <a:lnTo>
                    <a:pt x="5638" y="18059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" name="object 139"/>
            <p:cNvSpPr/>
            <p:nvPr/>
          </p:nvSpPr>
          <p:spPr>
            <a:xfrm>
              <a:off x="11759204" y="3316539"/>
              <a:ext cx="5080" cy="26034"/>
            </a:xfrm>
            <a:custGeom>
              <a:avLst/>
              <a:gdLst/>
              <a:ahLst/>
              <a:cxnLst/>
              <a:rect l="l" t="t" r="r" b="b"/>
              <a:pathLst>
                <a:path w="5079" h="26035">
                  <a:moveTo>
                    <a:pt x="0" y="0"/>
                  </a:moveTo>
                  <a:lnTo>
                    <a:pt x="482" y="6511"/>
                  </a:lnTo>
                  <a:lnTo>
                    <a:pt x="1416" y="12965"/>
                  </a:lnTo>
                  <a:lnTo>
                    <a:pt x="2796" y="19339"/>
                  </a:lnTo>
                  <a:lnTo>
                    <a:pt x="4622" y="25615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" name="object 140"/>
            <p:cNvSpPr/>
            <p:nvPr/>
          </p:nvSpPr>
          <p:spPr>
            <a:xfrm>
              <a:off x="11759204" y="3208440"/>
              <a:ext cx="38100" cy="108585"/>
            </a:xfrm>
            <a:custGeom>
              <a:avLst/>
              <a:gdLst/>
              <a:ahLst/>
              <a:cxnLst/>
              <a:rect l="l" t="t" r="r" b="b"/>
              <a:pathLst>
                <a:path w="38100" h="108585">
                  <a:moveTo>
                    <a:pt x="37973" y="0"/>
                  </a:moveTo>
                  <a:lnTo>
                    <a:pt x="21068" y="24017"/>
                  </a:lnTo>
                  <a:lnTo>
                    <a:pt x="8942" y="50496"/>
                  </a:lnTo>
                  <a:lnTo>
                    <a:pt x="1838" y="78740"/>
                  </a:lnTo>
                  <a:lnTo>
                    <a:pt x="0" y="108051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" name="object 141"/>
            <p:cNvSpPr/>
            <p:nvPr/>
          </p:nvSpPr>
          <p:spPr>
            <a:xfrm>
              <a:off x="11796916" y="3185070"/>
              <a:ext cx="164465" cy="91440"/>
            </a:xfrm>
            <a:custGeom>
              <a:avLst/>
              <a:gdLst/>
              <a:ahLst/>
              <a:cxnLst/>
              <a:rect l="l" t="t" r="r" b="b"/>
              <a:pathLst>
                <a:path w="164465" h="91439">
                  <a:moveTo>
                    <a:pt x="163995" y="91373"/>
                  </a:moveTo>
                  <a:lnTo>
                    <a:pt x="145392" y="40530"/>
                  </a:lnTo>
                  <a:lnTo>
                    <a:pt x="102920" y="6956"/>
                  </a:lnTo>
                  <a:lnTo>
                    <a:pt x="76234" y="0"/>
                  </a:lnTo>
                  <a:lnTo>
                    <a:pt x="49155" y="566"/>
                  </a:lnTo>
                  <a:lnTo>
                    <a:pt x="23228" y="8408"/>
                  </a:lnTo>
                  <a:lnTo>
                    <a:pt x="0" y="23276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" name="object 142"/>
            <p:cNvSpPr/>
            <p:nvPr/>
          </p:nvSpPr>
          <p:spPr>
            <a:xfrm>
              <a:off x="11961297" y="3276368"/>
              <a:ext cx="8890" cy="64135"/>
            </a:xfrm>
            <a:custGeom>
              <a:avLst/>
              <a:gdLst/>
              <a:ahLst/>
              <a:cxnLst/>
              <a:rect l="l" t="t" r="r" b="b"/>
              <a:pathLst>
                <a:path w="8890" h="64135">
                  <a:moveTo>
                    <a:pt x="0" y="0"/>
                  </a:moveTo>
                  <a:lnTo>
                    <a:pt x="131" y="16117"/>
                  </a:lnTo>
                  <a:lnTo>
                    <a:pt x="1566" y="32148"/>
                  </a:lnTo>
                  <a:lnTo>
                    <a:pt x="4295" y="48014"/>
                  </a:lnTo>
                  <a:lnTo>
                    <a:pt x="8305" y="63639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" name="object 143"/>
            <p:cNvSpPr/>
            <p:nvPr/>
          </p:nvSpPr>
          <p:spPr>
            <a:xfrm>
              <a:off x="11967216" y="3333412"/>
              <a:ext cx="8890" cy="35560"/>
            </a:xfrm>
            <a:custGeom>
              <a:avLst/>
              <a:gdLst/>
              <a:ahLst/>
              <a:cxnLst/>
              <a:rect l="l" t="t" r="r" b="b"/>
              <a:pathLst>
                <a:path w="8890" h="35560">
                  <a:moveTo>
                    <a:pt x="1879" y="6769"/>
                  </a:moveTo>
                  <a:lnTo>
                    <a:pt x="0" y="0"/>
                  </a:lnTo>
                  <a:lnTo>
                    <a:pt x="8648" y="34988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object 144"/>
            <p:cNvSpPr/>
            <p:nvPr/>
          </p:nvSpPr>
          <p:spPr>
            <a:xfrm>
              <a:off x="11976233" y="3367966"/>
              <a:ext cx="24130" cy="93980"/>
            </a:xfrm>
            <a:custGeom>
              <a:avLst/>
              <a:gdLst/>
              <a:ahLst/>
              <a:cxnLst/>
              <a:rect l="l" t="t" r="r" b="b"/>
              <a:pathLst>
                <a:path w="24129" h="93979">
                  <a:moveTo>
                    <a:pt x="0" y="0"/>
                  </a:moveTo>
                  <a:lnTo>
                    <a:pt x="3689" y="23992"/>
                  </a:lnTo>
                  <a:lnTo>
                    <a:pt x="8953" y="47663"/>
                  </a:lnTo>
                  <a:lnTo>
                    <a:pt x="15769" y="70933"/>
                  </a:lnTo>
                  <a:lnTo>
                    <a:pt x="24117" y="93726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5" name="object 145"/>
            <p:cNvSpPr/>
            <p:nvPr/>
          </p:nvSpPr>
          <p:spPr>
            <a:xfrm>
              <a:off x="12000435" y="3461650"/>
              <a:ext cx="15240" cy="41910"/>
            </a:xfrm>
            <a:custGeom>
              <a:avLst/>
              <a:gdLst/>
              <a:ahLst/>
              <a:cxnLst/>
              <a:rect l="l" t="t" r="r" b="b"/>
              <a:pathLst>
                <a:path w="15240" h="41910">
                  <a:moveTo>
                    <a:pt x="14846" y="41668"/>
                  </a:moveTo>
                  <a:lnTo>
                    <a:pt x="11290" y="31198"/>
                  </a:lnTo>
                  <a:lnTo>
                    <a:pt x="7632" y="20762"/>
                  </a:lnTo>
                  <a:lnTo>
                    <a:pt x="3869" y="10363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6" name="object 146"/>
            <p:cNvSpPr/>
            <p:nvPr/>
          </p:nvSpPr>
          <p:spPr>
            <a:xfrm>
              <a:off x="12015081" y="3503654"/>
              <a:ext cx="41275" cy="53340"/>
            </a:xfrm>
            <a:custGeom>
              <a:avLst/>
              <a:gdLst/>
              <a:ahLst/>
              <a:cxnLst/>
              <a:rect l="l" t="t" r="r" b="b"/>
              <a:pathLst>
                <a:path w="41275" h="53339">
                  <a:moveTo>
                    <a:pt x="0" y="0"/>
                  </a:moveTo>
                  <a:lnTo>
                    <a:pt x="7971" y="14958"/>
                  </a:lnTo>
                  <a:lnTo>
                    <a:pt x="17500" y="28911"/>
                  </a:lnTo>
                  <a:lnTo>
                    <a:pt x="28496" y="41740"/>
                  </a:lnTo>
                  <a:lnTo>
                    <a:pt x="40868" y="53327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object 147"/>
            <p:cNvSpPr/>
            <p:nvPr/>
          </p:nvSpPr>
          <p:spPr>
            <a:xfrm>
              <a:off x="12018668" y="3556852"/>
              <a:ext cx="57785" cy="111125"/>
            </a:xfrm>
            <a:custGeom>
              <a:avLst/>
              <a:gdLst/>
              <a:ahLst/>
              <a:cxnLst/>
              <a:rect l="l" t="t" r="r" b="b"/>
              <a:pathLst>
                <a:path w="57784" h="111125">
                  <a:moveTo>
                    <a:pt x="0" y="111036"/>
                  </a:moveTo>
                  <a:lnTo>
                    <a:pt x="45687" y="83829"/>
                  </a:lnTo>
                  <a:lnTo>
                    <a:pt x="57249" y="49206"/>
                  </a:lnTo>
                  <a:lnTo>
                    <a:pt x="55345" y="31216"/>
                  </a:lnTo>
                  <a:lnTo>
                    <a:pt x="48533" y="14455"/>
                  </a:lnTo>
                  <a:lnTo>
                    <a:pt x="37084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" name="object 148"/>
            <p:cNvSpPr/>
            <p:nvPr/>
          </p:nvSpPr>
          <p:spPr>
            <a:xfrm>
              <a:off x="11987153" y="3668293"/>
              <a:ext cx="31750" cy="3175"/>
            </a:xfrm>
            <a:custGeom>
              <a:avLst/>
              <a:gdLst/>
              <a:ahLst/>
              <a:cxnLst/>
              <a:rect l="l" t="t" r="r" b="b"/>
              <a:pathLst>
                <a:path w="31750" h="3175">
                  <a:moveTo>
                    <a:pt x="31610" y="0"/>
                  </a:moveTo>
                  <a:lnTo>
                    <a:pt x="0" y="3022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" name="object 149"/>
            <p:cNvSpPr/>
            <p:nvPr/>
          </p:nvSpPr>
          <p:spPr>
            <a:xfrm>
              <a:off x="11943651" y="3671144"/>
              <a:ext cx="44450" cy="36195"/>
            </a:xfrm>
            <a:custGeom>
              <a:avLst/>
              <a:gdLst/>
              <a:ahLst/>
              <a:cxnLst/>
              <a:rect l="l" t="t" r="r" b="b"/>
              <a:pathLst>
                <a:path w="44450" h="36195">
                  <a:moveTo>
                    <a:pt x="43967" y="0"/>
                  </a:moveTo>
                  <a:lnTo>
                    <a:pt x="29801" y="4514"/>
                  </a:lnTo>
                  <a:lnTo>
                    <a:pt x="17387" y="12292"/>
                  </a:lnTo>
                  <a:lnTo>
                    <a:pt x="7271" y="22886"/>
                  </a:lnTo>
                  <a:lnTo>
                    <a:pt x="0" y="35852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" name="object 150"/>
            <p:cNvSpPr/>
            <p:nvPr/>
          </p:nvSpPr>
          <p:spPr>
            <a:xfrm>
              <a:off x="11918667" y="3707049"/>
              <a:ext cx="25400" cy="86360"/>
            </a:xfrm>
            <a:custGeom>
              <a:avLst/>
              <a:gdLst/>
              <a:ahLst/>
              <a:cxnLst/>
              <a:rect l="l" t="t" r="r" b="b"/>
              <a:pathLst>
                <a:path w="25400" h="86360">
                  <a:moveTo>
                    <a:pt x="24841" y="0"/>
                  </a:moveTo>
                  <a:lnTo>
                    <a:pt x="12433" y="43281"/>
                  </a:lnTo>
                  <a:lnTo>
                    <a:pt x="0" y="85801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" name="object 151"/>
            <p:cNvSpPr/>
            <p:nvPr/>
          </p:nvSpPr>
          <p:spPr>
            <a:xfrm>
              <a:off x="11914318" y="3792460"/>
              <a:ext cx="4445" cy="49530"/>
            </a:xfrm>
            <a:custGeom>
              <a:avLst/>
              <a:gdLst/>
              <a:ahLst/>
              <a:cxnLst/>
              <a:rect l="l" t="t" r="r" b="b"/>
              <a:pathLst>
                <a:path w="4445" h="49529">
                  <a:moveTo>
                    <a:pt x="4266" y="0"/>
                  </a:moveTo>
                  <a:lnTo>
                    <a:pt x="1460" y="12156"/>
                  </a:lnTo>
                  <a:lnTo>
                    <a:pt x="35" y="24506"/>
                  </a:lnTo>
                  <a:lnTo>
                    <a:pt x="0" y="36934"/>
                  </a:lnTo>
                  <a:lnTo>
                    <a:pt x="1358" y="49326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" name="object 152"/>
            <p:cNvSpPr/>
            <p:nvPr/>
          </p:nvSpPr>
          <p:spPr>
            <a:xfrm>
              <a:off x="11915828" y="3841980"/>
              <a:ext cx="26034" cy="45720"/>
            </a:xfrm>
            <a:custGeom>
              <a:avLst/>
              <a:gdLst/>
              <a:ahLst/>
              <a:cxnLst/>
              <a:rect l="l" t="t" r="r" b="b"/>
              <a:pathLst>
                <a:path w="26034" h="45720">
                  <a:moveTo>
                    <a:pt x="0" y="0"/>
                  </a:moveTo>
                  <a:lnTo>
                    <a:pt x="3646" y="12713"/>
                  </a:lnTo>
                  <a:lnTo>
                    <a:pt x="9223" y="24614"/>
                  </a:lnTo>
                  <a:lnTo>
                    <a:pt x="16605" y="35488"/>
                  </a:lnTo>
                  <a:lnTo>
                    <a:pt x="25666" y="45123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" name="object 153"/>
            <p:cNvSpPr/>
            <p:nvPr/>
          </p:nvSpPr>
          <p:spPr>
            <a:xfrm>
              <a:off x="11941408" y="3886864"/>
              <a:ext cx="18415" cy="80645"/>
            </a:xfrm>
            <a:custGeom>
              <a:avLst/>
              <a:gdLst/>
              <a:ahLst/>
              <a:cxnLst/>
              <a:rect l="l" t="t" r="r" b="b"/>
              <a:pathLst>
                <a:path w="18415" h="80645">
                  <a:moveTo>
                    <a:pt x="15189" y="57530"/>
                  </a:moveTo>
                  <a:lnTo>
                    <a:pt x="17887" y="41933"/>
                  </a:lnTo>
                  <a:lnTo>
                    <a:pt x="16090" y="26517"/>
                  </a:lnTo>
                  <a:lnTo>
                    <a:pt x="10045" y="12225"/>
                  </a:lnTo>
                  <a:lnTo>
                    <a:pt x="0" y="0"/>
                  </a:lnTo>
                </a:path>
                <a:path w="18415" h="80645">
                  <a:moveTo>
                    <a:pt x="15189" y="57530"/>
                  </a:moveTo>
                  <a:lnTo>
                    <a:pt x="13474" y="64985"/>
                  </a:lnTo>
                  <a:lnTo>
                    <a:pt x="13652" y="72758"/>
                  </a:lnTo>
                  <a:lnTo>
                    <a:pt x="15697" y="80149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" name="object 154"/>
            <p:cNvSpPr/>
            <p:nvPr/>
          </p:nvSpPr>
          <p:spPr>
            <a:xfrm>
              <a:off x="11953525" y="3966881"/>
              <a:ext cx="5080" cy="17145"/>
            </a:xfrm>
            <a:custGeom>
              <a:avLst/>
              <a:gdLst/>
              <a:ahLst/>
              <a:cxnLst/>
              <a:rect l="l" t="t" r="r" b="b"/>
              <a:pathLst>
                <a:path w="5079" h="17145">
                  <a:moveTo>
                    <a:pt x="0" y="16764"/>
                  </a:moveTo>
                  <a:lnTo>
                    <a:pt x="3340" y="11874"/>
                  </a:lnTo>
                  <a:lnTo>
                    <a:pt x="4622" y="5842"/>
                  </a:lnTo>
                  <a:lnTo>
                    <a:pt x="3517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5" name="object 155"/>
            <p:cNvSpPr/>
            <p:nvPr/>
          </p:nvSpPr>
          <p:spPr>
            <a:xfrm>
              <a:off x="11953290" y="3983991"/>
              <a:ext cx="3175" cy="5715"/>
            </a:xfrm>
            <a:custGeom>
              <a:avLst/>
              <a:gdLst/>
              <a:ahLst/>
              <a:cxnLst/>
              <a:rect l="l" t="t" r="r" b="b"/>
              <a:pathLst>
                <a:path w="3175" h="5714">
                  <a:moveTo>
                    <a:pt x="0" y="0"/>
                  </a:moveTo>
                  <a:lnTo>
                    <a:pt x="3009" y="5638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6" name="object 156"/>
            <p:cNvSpPr/>
            <p:nvPr/>
          </p:nvSpPr>
          <p:spPr>
            <a:xfrm>
              <a:off x="11956765" y="3989319"/>
              <a:ext cx="20955" cy="6985"/>
            </a:xfrm>
            <a:custGeom>
              <a:avLst/>
              <a:gdLst/>
              <a:ahLst/>
              <a:cxnLst/>
              <a:rect l="l" t="t" r="r" b="b"/>
              <a:pathLst>
                <a:path w="20954" h="6985">
                  <a:moveTo>
                    <a:pt x="20612" y="6515"/>
                  </a:moveTo>
                  <a:lnTo>
                    <a:pt x="14414" y="2616"/>
                  </a:lnTo>
                  <a:lnTo>
                    <a:pt x="7315" y="368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7" name="object 157"/>
            <p:cNvSpPr/>
            <p:nvPr/>
          </p:nvSpPr>
          <p:spPr>
            <a:xfrm>
              <a:off x="11977203" y="3996157"/>
              <a:ext cx="9525" cy="5715"/>
            </a:xfrm>
            <a:custGeom>
              <a:avLst/>
              <a:gdLst/>
              <a:ahLst/>
              <a:cxnLst/>
              <a:rect l="l" t="t" r="r" b="b"/>
              <a:pathLst>
                <a:path w="9525" h="5714">
                  <a:moveTo>
                    <a:pt x="0" y="0"/>
                  </a:moveTo>
                  <a:lnTo>
                    <a:pt x="2908" y="1968"/>
                  </a:lnTo>
                  <a:lnTo>
                    <a:pt x="5918" y="3733"/>
                  </a:lnTo>
                  <a:lnTo>
                    <a:pt x="9029" y="5346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" name="object 158"/>
            <p:cNvSpPr/>
            <p:nvPr/>
          </p:nvSpPr>
          <p:spPr>
            <a:xfrm>
              <a:off x="11985457" y="400072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571"/>
                  </a:moveTo>
                  <a:lnTo>
                    <a:pt x="167" y="167"/>
                  </a:lnTo>
                  <a:lnTo>
                    <a:pt x="571" y="0"/>
                  </a:lnTo>
                  <a:lnTo>
                    <a:pt x="975" y="167"/>
                  </a:lnTo>
                  <a:lnTo>
                    <a:pt x="1142" y="571"/>
                  </a:lnTo>
                  <a:lnTo>
                    <a:pt x="975" y="975"/>
                  </a:lnTo>
                  <a:lnTo>
                    <a:pt x="571" y="1142"/>
                  </a:lnTo>
                  <a:lnTo>
                    <a:pt x="167" y="975"/>
                  </a:lnTo>
                  <a:lnTo>
                    <a:pt x="0" y="571"/>
                  </a:lnTo>
                  <a:close/>
                </a:path>
              </a:pathLst>
            </a:custGeom>
            <a:solidFill>
              <a:srgbClr val="BABABA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" name="object 159"/>
            <p:cNvSpPr/>
            <p:nvPr/>
          </p:nvSpPr>
          <p:spPr>
            <a:xfrm>
              <a:off x="11986493" y="4001178"/>
              <a:ext cx="83820" cy="52705"/>
            </a:xfrm>
            <a:custGeom>
              <a:avLst/>
              <a:gdLst/>
              <a:ahLst/>
              <a:cxnLst/>
              <a:rect l="l" t="t" r="r" b="b"/>
              <a:pathLst>
                <a:path w="83820" h="52704">
                  <a:moveTo>
                    <a:pt x="55359" y="38417"/>
                  </a:moveTo>
                  <a:lnTo>
                    <a:pt x="42699" y="27185"/>
                  </a:lnTo>
                  <a:lnTo>
                    <a:pt x="29208" y="17008"/>
                  </a:lnTo>
                  <a:lnTo>
                    <a:pt x="14952" y="7931"/>
                  </a:lnTo>
                  <a:lnTo>
                    <a:pt x="0" y="0"/>
                  </a:lnTo>
                </a:path>
                <a:path w="83820" h="52704">
                  <a:moveTo>
                    <a:pt x="55359" y="38417"/>
                  </a:moveTo>
                  <a:lnTo>
                    <a:pt x="60433" y="45137"/>
                  </a:lnTo>
                  <a:lnTo>
                    <a:pt x="67184" y="49837"/>
                  </a:lnTo>
                  <a:lnTo>
                    <a:pt x="75052" y="52247"/>
                  </a:lnTo>
                  <a:lnTo>
                    <a:pt x="83477" y="52095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0" name="object 160"/>
            <p:cNvSpPr/>
            <p:nvPr/>
          </p:nvSpPr>
          <p:spPr>
            <a:xfrm>
              <a:off x="12069803" y="4036905"/>
              <a:ext cx="19050" cy="16510"/>
            </a:xfrm>
            <a:custGeom>
              <a:avLst/>
              <a:gdLst/>
              <a:ahLst/>
              <a:cxnLst/>
              <a:rect l="l" t="t" r="r" b="b"/>
              <a:pathLst>
                <a:path w="19050" h="16510">
                  <a:moveTo>
                    <a:pt x="0" y="16509"/>
                  </a:moveTo>
                  <a:lnTo>
                    <a:pt x="8686" y="14655"/>
                  </a:lnTo>
                  <a:lnTo>
                    <a:pt x="15748" y="8394"/>
                  </a:lnTo>
                  <a:lnTo>
                    <a:pt x="18681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1" name="object 161"/>
            <p:cNvSpPr/>
            <p:nvPr/>
          </p:nvSpPr>
          <p:spPr>
            <a:xfrm>
              <a:off x="12088581" y="3982798"/>
              <a:ext cx="7620" cy="54610"/>
            </a:xfrm>
            <a:custGeom>
              <a:avLst/>
              <a:gdLst/>
              <a:ahLst/>
              <a:cxnLst/>
              <a:rect l="l" t="t" r="r" b="b"/>
              <a:pathLst>
                <a:path w="7620" h="54610">
                  <a:moveTo>
                    <a:pt x="0" y="54228"/>
                  </a:moveTo>
                  <a:lnTo>
                    <a:pt x="4053" y="41042"/>
                  </a:lnTo>
                  <a:lnTo>
                    <a:pt x="6500" y="27509"/>
                  </a:lnTo>
                  <a:lnTo>
                    <a:pt x="7316" y="13779"/>
                  </a:lnTo>
                  <a:lnTo>
                    <a:pt x="6477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" name="object 162"/>
            <p:cNvSpPr/>
            <p:nvPr/>
          </p:nvSpPr>
          <p:spPr>
            <a:xfrm>
              <a:off x="12088515" y="3959184"/>
              <a:ext cx="6985" cy="24130"/>
            </a:xfrm>
            <a:custGeom>
              <a:avLst/>
              <a:gdLst/>
              <a:ahLst/>
              <a:cxnLst/>
              <a:rect l="l" t="t" r="r" b="b"/>
              <a:pathLst>
                <a:path w="6984" h="24129">
                  <a:moveTo>
                    <a:pt x="6540" y="23583"/>
                  </a:moveTo>
                  <a:lnTo>
                    <a:pt x="6070" y="15341"/>
                  </a:lnTo>
                  <a:lnTo>
                    <a:pt x="3848" y="7315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object 163"/>
            <p:cNvSpPr/>
            <p:nvPr/>
          </p:nvSpPr>
          <p:spPr>
            <a:xfrm>
              <a:off x="12073568" y="3911588"/>
              <a:ext cx="15240" cy="47625"/>
            </a:xfrm>
            <a:custGeom>
              <a:avLst/>
              <a:gdLst/>
              <a:ahLst/>
              <a:cxnLst/>
              <a:rect l="l" t="t" r="r" b="b"/>
              <a:pathLst>
                <a:path w="15240" h="47625">
                  <a:moveTo>
                    <a:pt x="0" y="0"/>
                  </a:moveTo>
                  <a:lnTo>
                    <a:pt x="1598" y="12511"/>
                  </a:lnTo>
                  <a:lnTo>
                    <a:pt x="4652" y="24703"/>
                  </a:lnTo>
                  <a:lnTo>
                    <a:pt x="9124" y="36449"/>
                  </a:lnTo>
                  <a:lnTo>
                    <a:pt x="14973" y="47625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object 164"/>
            <p:cNvSpPr/>
            <p:nvPr/>
          </p:nvSpPr>
          <p:spPr>
            <a:xfrm>
              <a:off x="12073507" y="3898031"/>
              <a:ext cx="6350" cy="13970"/>
            </a:xfrm>
            <a:custGeom>
              <a:avLst/>
              <a:gdLst/>
              <a:ahLst/>
              <a:cxnLst/>
              <a:rect l="l" t="t" r="r" b="b"/>
              <a:pathLst>
                <a:path w="6350" h="13970">
                  <a:moveTo>
                    <a:pt x="6324" y="0"/>
                  </a:moveTo>
                  <a:lnTo>
                    <a:pt x="2832" y="3733"/>
                  </a:lnTo>
                  <a:lnTo>
                    <a:pt x="635" y="8470"/>
                  </a:lnTo>
                  <a:lnTo>
                    <a:pt x="0" y="13525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" name="object 165"/>
            <p:cNvSpPr/>
            <p:nvPr/>
          </p:nvSpPr>
          <p:spPr>
            <a:xfrm>
              <a:off x="12078578" y="3887289"/>
              <a:ext cx="5080" cy="11430"/>
            </a:xfrm>
            <a:custGeom>
              <a:avLst/>
              <a:gdLst/>
              <a:ahLst/>
              <a:cxnLst/>
              <a:rect l="l" t="t" r="r" b="b"/>
              <a:pathLst>
                <a:path w="5079" h="11429">
                  <a:moveTo>
                    <a:pt x="1143" y="10909"/>
                  </a:moveTo>
                  <a:lnTo>
                    <a:pt x="4521" y="8267"/>
                  </a:lnTo>
                  <a:lnTo>
                    <a:pt x="3784" y="1879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" name="object 166"/>
            <p:cNvSpPr/>
            <p:nvPr/>
          </p:nvSpPr>
          <p:spPr>
            <a:xfrm>
              <a:off x="12065846" y="3875184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4" h="12064">
                  <a:moveTo>
                    <a:pt x="0" y="0"/>
                  </a:moveTo>
                  <a:lnTo>
                    <a:pt x="3594" y="4787"/>
                  </a:lnTo>
                  <a:lnTo>
                    <a:pt x="8013" y="8864"/>
                  </a:lnTo>
                  <a:lnTo>
                    <a:pt x="13081" y="12065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object 167"/>
            <p:cNvSpPr/>
            <p:nvPr/>
          </p:nvSpPr>
          <p:spPr>
            <a:xfrm>
              <a:off x="12057384" y="3842448"/>
              <a:ext cx="8890" cy="33020"/>
            </a:xfrm>
            <a:custGeom>
              <a:avLst/>
              <a:gdLst/>
              <a:ahLst/>
              <a:cxnLst/>
              <a:rect l="l" t="t" r="r" b="b"/>
              <a:pathLst>
                <a:path w="8890" h="33020">
                  <a:moveTo>
                    <a:pt x="8686" y="32588"/>
                  </a:moveTo>
                  <a:lnTo>
                    <a:pt x="6693" y="24392"/>
                  </a:lnTo>
                  <a:lnTo>
                    <a:pt x="4581" y="16227"/>
                  </a:lnTo>
                  <a:lnTo>
                    <a:pt x="2350" y="8095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8" name="object 168"/>
            <p:cNvSpPr/>
            <p:nvPr/>
          </p:nvSpPr>
          <p:spPr>
            <a:xfrm>
              <a:off x="12054788" y="3705608"/>
              <a:ext cx="51435" cy="137160"/>
            </a:xfrm>
            <a:custGeom>
              <a:avLst/>
              <a:gdLst/>
              <a:ahLst/>
              <a:cxnLst/>
              <a:rect l="l" t="t" r="r" b="b"/>
              <a:pathLst>
                <a:path w="51434" h="137160">
                  <a:moveTo>
                    <a:pt x="45509" y="5994"/>
                  </a:moveTo>
                  <a:lnTo>
                    <a:pt x="22113" y="33613"/>
                  </a:lnTo>
                  <a:lnTo>
                    <a:pt x="6758" y="65757"/>
                  </a:lnTo>
                  <a:lnTo>
                    <a:pt x="0" y="100734"/>
                  </a:lnTo>
                  <a:lnTo>
                    <a:pt x="2392" y="136855"/>
                  </a:lnTo>
                </a:path>
                <a:path w="51434" h="137160">
                  <a:moveTo>
                    <a:pt x="45509" y="5994"/>
                  </a:moveTo>
                  <a:lnTo>
                    <a:pt x="47490" y="4063"/>
                  </a:lnTo>
                  <a:lnTo>
                    <a:pt x="49433" y="2057"/>
                  </a:lnTo>
                  <a:lnTo>
                    <a:pt x="51275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" name="object 169"/>
            <p:cNvSpPr/>
            <p:nvPr/>
          </p:nvSpPr>
          <p:spPr>
            <a:xfrm>
              <a:off x="12106188" y="3705462"/>
              <a:ext cx="4445" cy="635"/>
            </a:xfrm>
            <a:custGeom>
              <a:avLst/>
              <a:gdLst/>
              <a:ahLst/>
              <a:cxnLst/>
              <a:rect l="l" t="t" r="r" b="b"/>
              <a:pathLst>
                <a:path w="4445" h="635">
                  <a:moveTo>
                    <a:pt x="0" y="0"/>
                  </a:moveTo>
                  <a:lnTo>
                    <a:pt x="1333" y="203"/>
                  </a:lnTo>
                  <a:lnTo>
                    <a:pt x="2692" y="330"/>
                  </a:lnTo>
                  <a:lnTo>
                    <a:pt x="4051" y="393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object 170"/>
            <p:cNvSpPr/>
            <p:nvPr/>
          </p:nvSpPr>
          <p:spPr>
            <a:xfrm>
              <a:off x="12110122" y="3700815"/>
              <a:ext cx="4445" cy="5715"/>
            </a:xfrm>
            <a:custGeom>
              <a:avLst/>
              <a:gdLst/>
              <a:ahLst/>
              <a:cxnLst/>
              <a:rect l="l" t="t" r="r" b="b"/>
              <a:pathLst>
                <a:path w="4445" h="5714">
                  <a:moveTo>
                    <a:pt x="0" y="5168"/>
                  </a:moveTo>
                  <a:lnTo>
                    <a:pt x="1384" y="3505"/>
                  </a:lnTo>
                  <a:lnTo>
                    <a:pt x="2705" y="1778"/>
                  </a:lnTo>
                  <a:lnTo>
                    <a:pt x="3937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1" name="object 171"/>
            <p:cNvSpPr/>
            <p:nvPr/>
          </p:nvSpPr>
          <p:spPr>
            <a:xfrm>
              <a:off x="12112963" y="3697252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1206" y="3517"/>
                  </a:moveTo>
                  <a:lnTo>
                    <a:pt x="863" y="2324"/>
                  </a:lnTo>
                  <a:lnTo>
                    <a:pt x="444" y="1155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2" name="object 172"/>
            <p:cNvSpPr/>
            <p:nvPr/>
          </p:nvSpPr>
          <p:spPr>
            <a:xfrm>
              <a:off x="12112914" y="3650879"/>
              <a:ext cx="21590" cy="46990"/>
            </a:xfrm>
            <a:custGeom>
              <a:avLst/>
              <a:gdLst/>
              <a:ahLst/>
              <a:cxnLst/>
              <a:rect l="l" t="t" r="r" b="b"/>
              <a:pathLst>
                <a:path w="21590" h="46989">
                  <a:moveTo>
                    <a:pt x="0" y="46532"/>
                  </a:moveTo>
                  <a:lnTo>
                    <a:pt x="7159" y="35802"/>
                  </a:lnTo>
                  <a:lnTo>
                    <a:pt x="13117" y="24404"/>
                  </a:lnTo>
                  <a:lnTo>
                    <a:pt x="17825" y="12437"/>
                  </a:lnTo>
                  <a:lnTo>
                    <a:pt x="21234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object 173"/>
            <p:cNvSpPr/>
            <p:nvPr/>
          </p:nvSpPr>
          <p:spPr>
            <a:xfrm>
              <a:off x="12133906" y="3610728"/>
              <a:ext cx="6985" cy="40640"/>
            </a:xfrm>
            <a:custGeom>
              <a:avLst/>
              <a:gdLst/>
              <a:ahLst/>
              <a:cxnLst/>
              <a:rect l="l" t="t" r="r" b="b"/>
              <a:pathLst>
                <a:path w="6984" h="40639">
                  <a:moveTo>
                    <a:pt x="0" y="40258"/>
                  </a:moveTo>
                  <a:lnTo>
                    <a:pt x="6388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4" name="object 174"/>
            <p:cNvSpPr/>
            <p:nvPr/>
          </p:nvSpPr>
          <p:spPr>
            <a:xfrm>
              <a:off x="12137440" y="3587348"/>
              <a:ext cx="3175" cy="23495"/>
            </a:xfrm>
            <a:custGeom>
              <a:avLst/>
              <a:gdLst/>
              <a:ahLst/>
              <a:cxnLst/>
              <a:rect l="l" t="t" r="r" b="b"/>
              <a:pathLst>
                <a:path w="3175" h="23495">
                  <a:moveTo>
                    <a:pt x="2781" y="23152"/>
                  </a:moveTo>
                  <a:lnTo>
                    <a:pt x="3162" y="15328"/>
                  </a:lnTo>
                  <a:lnTo>
                    <a:pt x="2222" y="7505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5" name="object 175"/>
            <p:cNvSpPr/>
            <p:nvPr/>
          </p:nvSpPr>
          <p:spPr>
            <a:xfrm>
              <a:off x="12118530" y="3469012"/>
              <a:ext cx="19685" cy="118745"/>
            </a:xfrm>
            <a:custGeom>
              <a:avLst/>
              <a:gdLst/>
              <a:ahLst/>
              <a:cxnLst/>
              <a:rect l="l" t="t" r="r" b="b"/>
              <a:pathLst>
                <a:path w="19684" h="118745">
                  <a:moveTo>
                    <a:pt x="3115" y="0"/>
                  </a:moveTo>
                  <a:lnTo>
                    <a:pt x="0" y="30249"/>
                  </a:lnTo>
                  <a:lnTo>
                    <a:pt x="1691" y="60423"/>
                  </a:lnTo>
                  <a:lnTo>
                    <a:pt x="8114" y="89954"/>
                  </a:lnTo>
                  <a:lnTo>
                    <a:pt x="19193" y="118275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object 176"/>
            <p:cNvSpPr/>
            <p:nvPr/>
          </p:nvSpPr>
          <p:spPr>
            <a:xfrm>
              <a:off x="12108504" y="3358403"/>
              <a:ext cx="17145" cy="110489"/>
            </a:xfrm>
            <a:custGeom>
              <a:avLst/>
              <a:gdLst/>
              <a:ahLst/>
              <a:cxnLst/>
              <a:rect l="l" t="t" r="r" b="b"/>
              <a:pathLst>
                <a:path w="17145" h="110489">
                  <a:moveTo>
                    <a:pt x="13309" y="110401"/>
                  </a:moveTo>
                  <a:lnTo>
                    <a:pt x="16944" y="82258"/>
                  </a:lnTo>
                  <a:lnTo>
                    <a:pt x="15894" y="54090"/>
                  </a:lnTo>
                  <a:lnTo>
                    <a:pt x="10223" y="26478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7" name="object 177"/>
            <p:cNvSpPr/>
            <p:nvPr/>
          </p:nvSpPr>
          <p:spPr>
            <a:xfrm>
              <a:off x="12096651" y="3339799"/>
              <a:ext cx="18415" cy="19050"/>
            </a:xfrm>
            <a:custGeom>
              <a:avLst/>
              <a:gdLst/>
              <a:ahLst/>
              <a:cxnLst/>
              <a:rect l="l" t="t" r="r" b="b"/>
              <a:pathLst>
                <a:path w="18415" h="19050">
                  <a:moveTo>
                    <a:pt x="11290" y="18821"/>
                  </a:moveTo>
                  <a:lnTo>
                    <a:pt x="16179" y="9410"/>
                  </a:lnTo>
                  <a:lnTo>
                    <a:pt x="18059" y="5651"/>
                  </a:lnTo>
                  <a:lnTo>
                    <a:pt x="14668" y="0"/>
                  </a:lnTo>
                  <a:lnTo>
                    <a:pt x="10528" y="380"/>
                  </a:lnTo>
                  <a:lnTo>
                    <a:pt x="0" y="761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8" name="object 178"/>
            <p:cNvSpPr/>
            <p:nvPr/>
          </p:nvSpPr>
          <p:spPr>
            <a:xfrm>
              <a:off x="12067589" y="3256633"/>
              <a:ext cx="29845" cy="83820"/>
            </a:xfrm>
            <a:custGeom>
              <a:avLst/>
              <a:gdLst/>
              <a:ahLst/>
              <a:cxnLst/>
              <a:rect l="l" t="t" r="r" b="b"/>
              <a:pathLst>
                <a:path w="29845" h="83820">
                  <a:moveTo>
                    <a:pt x="0" y="0"/>
                  </a:moveTo>
                  <a:lnTo>
                    <a:pt x="4311" y="21838"/>
                  </a:lnTo>
                  <a:lnTo>
                    <a:pt x="10660" y="43121"/>
                  </a:lnTo>
                  <a:lnTo>
                    <a:pt x="18997" y="63706"/>
                  </a:lnTo>
                  <a:lnTo>
                    <a:pt x="29273" y="83451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object 179"/>
            <p:cNvSpPr/>
            <p:nvPr/>
          </p:nvSpPr>
          <p:spPr>
            <a:xfrm>
              <a:off x="11987913" y="3110213"/>
              <a:ext cx="80010" cy="146685"/>
            </a:xfrm>
            <a:custGeom>
              <a:avLst/>
              <a:gdLst/>
              <a:ahLst/>
              <a:cxnLst/>
              <a:rect l="l" t="t" r="r" b="b"/>
              <a:pathLst>
                <a:path w="80009" h="146685">
                  <a:moveTo>
                    <a:pt x="79476" y="146519"/>
                  </a:moveTo>
                  <a:lnTo>
                    <a:pt x="72335" y="103879"/>
                  </a:lnTo>
                  <a:lnTo>
                    <a:pt x="56211" y="64320"/>
                  </a:lnTo>
                  <a:lnTo>
                    <a:pt x="31851" y="2923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0" name="object 180"/>
            <p:cNvSpPr/>
            <p:nvPr/>
          </p:nvSpPr>
          <p:spPr>
            <a:xfrm>
              <a:off x="11983389" y="3106897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4521" y="337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1" name="object 181"/>
            <p:cNvSpPr/>
            <p:nvPr/>
          </p:nvSpPr>
          <p:spPr>
            <a:xfrm>
              <a:off x="11954092" y="3076633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4">
                  <a:moveTo>
                    <a:pt x="0" y="0"/>
                  </a:moveTo>
                  <a:lnTo>
                    <a:pt x="6776" y="8097"/>
                  </a:lnTo>
                  <a:lnTo>
                    <a:pt x="14004" y="15784"/>
                  </a:lnTo>
                  <a:lnTo>
                    <a:pt x="21666" y="23040"/>
                  </a:lnTo>
                  <a:lnTo>
                    <a:pt x="29743" y="29845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object 182"/>
            <p:cNvSpPr/>
            <p:nvPr/>
          </p:nvSpPr>
          <p:spPr>
            <a:xfrm>
              <a:off x="11910345" y="3033717"/>
              <a:ext cx="43815" cy="43180"/>
            </a:xfrm>
            <a:custGeom>
              <a:avLst/>
              <a:gdLst/>
              <a:ahLst/>
              <a:cxnLst/>
              <a:rect l="l" t="t" r="r" b="b"/>
              <a:pathLst>
                <a:path w="43815" h="43180">
                  <a:moveTo>
                    <a:pt x="43205" y="42913"/>
                  </a:moveTo>
                  <a:lnTo>
                    <a:pt x="33389" y="31221"/>
                  </a:lnTo>
                  <a:lnTo>
                    <a:pt x="22898" y="20151"/>
                  </a:lnTo>
                  <a:lnTo>
                    <a:pt x="11758" y="973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3" name="object 183"/>
            <p:cNvSpPr/>
            <p:nvPr/>
          </p:nvSpPr>
          <p:spPr>
            <a:xfrm>
              <a:off x="11890020" y="3021780"/>
              <a:ext cx="20955" cy="12065"/>
            </a:xfrm>
            <a:custGeom>
              <a:avLst/>
              <a:gdLst/>
              <a:ahLst/>
              <a:cxnLst/>
              <a:rect l="l" t="t" r="r" b="b"/>
              <a:pathLst>
                <a:path w="20954" h="12064">
                  <a:moveTo>
                    <a:pt x="20586" y="11722"/>
                  </a:moveTo>
                  <a:lnTo>
                    <a:pt x="14084" y="7200"/>
                  </a:lnTo>
                  <a:lnTo>
                    <a:pt x="7200" y="3289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4" name="object 184"/>
            <p:cNvSpPr/>
            <p:nvPr/>
          </p:nvSpPr>
          <p:spPr>
            <a:xfrm>
              <a:off x="11879911" y="3018086"/>
              <a:ext cx="10160" cy="4445"/>
            </a:xfrm>
            <a:custGeom>
              <a:avLst/>
              <a:gdLst/>
              <a:ahLst/>
              <a:cxnLst/>
              <a:rect l="l" t="t" r="r" b="b"/>
              <a:pathLst>
                <a:path w="10159" h="4444">
                  <a:moveTo>
                    <a:pt x="9791" y="414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object 185"/>
            <p:cNvSpPr/>
            <p:nvPr/>
          </p:nvSpPr>
          <p:spPr>
            <a:xfrm>
              <a:off x="11839723" y="3009898"/>
              <a:ext cx="40640" cy="8255"/>
            </a:xfrm>
            <a:custGeom>
              <a:avLst/>
              <a:gdLst/>
              <a:ahLst/>
              <a:cxnLst/>
              <a:rect l="l" t="t" r="r" b="b"/>
              <a:pathLst>
                <a:path w="40640" h="8255">
                  <a:moveTo>
                    <a:pt x="40284" y="7797"/>
                  </a:moveTo>
                  <a:lnTo>
                    <a:pt x="30469" y="4677"/>
                  </a:lnTo>
                  <a:lnTo>
                    <a:pt x="20451" y="2332"/>
                  </a:lnTo>
                  <a:lnTo>
                    <a:pt x="10278" y="770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" name="object 186"/>
            <p:cNvSpPr/>
            <p:nvPr/>
          </p:nvSpPr>
          <p:spPr>
            <a:xfrm>
              <a:off x="11697977" y="3009902"/>
              <a:ext cx="142240" cy="154940"/>
            </a:xfrm>
            <a:custGeom>
              <a:avLst/>
              <a:gdLst/>
              <a:ahLst/>
              <a:cxnLst/>
              <a:rect l="l" t="t" r="r" b="b"/>
              <a:pathLst>
                <a:path w="142240" h="154939">
                  <a:moveTo>
                    <a:pt x="141884" y="0"/>
                  </a:moveTo>
                  <a:lnTo>
                    <a:pt x="85464" y="13438"/>
                  </a:lnTo>
                  <a:lnTo>
                    <a:pt x="38608" y="47612"/>
                  </a:lnTo>
                  <a:lnTo>
                    <a:pt x="8564" y="97231"/>
                  </a:lnTo>
                  <a:lnTo>
                    <a:pt x="1451" y="125343"/>
                  </a:lnTo>
                  <a:lnTo>
                    <a:pt x="0" y="154584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7" name="object 187"/>
            <p:cNvSpPr/>
            <p:nvPr/>
          </p:nvSpPr>
          <p:spPr>
            <a:xfrm>
              <a:off x="11685055" y="3164532"/>
              <a:ext cx="15875" cy="137160"/>
            </a:xfrm>
            <a:custGeom>
              <a:avLst/>
              <a:gdLst/>
              <a:ahLst/>
              <a:cxnLst/>
              <a:rect l="l" t="t" r="r" b="b"/>
              <a:pathLst>
                <a:path w="15875" h="137160">
                  <a:moveTo>
                    <a:pt x="0" y="137007"/>
                  </a:moveTo>
                  <a:lnTo>
                    <a:pt x="8815" y="103439"/>
                  </a:lnTo>
                  <a:lnTo>
                    <a:pt x="13943" y="69213"/>
                  </a:lnTo>
                  <a:lnTo>
                    <a:pt x="15353" y="34632"/>
                  </a:lnTo>
                  <a:lnTo>
                    <a:pt x="13017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object 188"/>
            <p:cNvSpPr/>
            <p:nvPr/>
          </p:nvSpPr>
          <p:spPr>
            <a:xfrm>
              <a:off x="11575919" y="3301735"/>
              <a:ext cx="109220" cy="109855"/>
            </a:xfrm>
            <a:custGeom>
              <a:avLst/>
              <a:gdLst/>
              <a:ahLst/>
              <a:cxnLst/>
              <a:rect l="l" t="t" r="r" b="b"/>
              <a:pathLst>
                <a:path w="109220" h="109854">
                  <a:moveTo>
                    <a:pt x="26606" y="74256"/>
                  </a:moveTo>
                  <a:lnTo>
                    <a:pt x="52937" y="62814"/>
                  </a:lnTo>
                  <a:lnTo>
                    <a:pt x="75938" y="46177"/>
                  </a:lnTo>
                  <a:lnTo>
                    <a:pt x="94859" y="25015"/>
                  </a:lnTo>
                  <a:lnTo>
                    <a:pt x="108953" y="0"/>
                  </a:lnTo>
                </a:path>
                <a:path w="109220" h="109854">
                  <a:moveTo>
                    <a:pt x="26606" y="74256"/>
                  </a:moveTo>
                  <a:lnTo>
                    <a:pt x="16962" y="80603"/>
                  </a:lnTo>
                  <a:lnTo>
                    <a:pt x="9131" y="88880"/>
                  </a:lnTo>
                  <a:lnTo>
                    <a:pt x="3385" y="98720"/>
                  </a:lnTo>
                  <a:lnTo>
                    <a:pt x="0" y="109753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9" name="object 189"/>
            <p:cNvSpPr/>
            <p:nvPr/>
          </p:nvSpPr>
          <p:spPr>
            <a:xfrm>
              <a:off x="11573377" y="3411169"/>
              <a:ext cx="3175" cy="17780"/>
            </a:xfrm>
            <a:custGeom>
              <a:avLst/>
              <a:gdLst/>
              <a:ahLst/>
              <a:cxnLst/>
              <a:rect l="l" t="t" r="r" b="b"/>
              <a:pathLst>
                <a:path w="3175" h="17779">
                  <a:moveTo>
                    <a:pt x="2667" y="0"/>
                  </a:moveTo>
                  <a:lnTo>
                    <a:pt x="1562" y="5727"/>
                  </a:lnTo>
                  <a:lnTo>
                    <a:pt x="685" y="11506"/>
                  </a:lnTo>
                  <a:lnTo>
                    <a:pt x="0" y="17297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0" name="object 190"/>
            <p:cNvSpPr/>
            <p:nvPr/>
          </p:nvSpPr>
          <p:spPr>
            <a:xfrm>
              <a:off x="11563461" y="3428982"/>
              <a:ext cx="10160" cy="17145"/>
            </a:xfrm>
            <a:custGeom>
              <a:avLst/>
              <a:gdLst/>
              <a:ahLst/>
              <a:cxnLst/>
              <a:rect l="l" t="t" r="r" b="b"/>
              <a:pathLst>
                <a:path w="10159" h="17145">
                  <a:moveTo>
                    <a:pt x="9791" y="0"/>
                  </a:moveTo>
                  <a:lnTo>
                    <a:pt x="380" y="4521"/>
                  </a:lnTo>
                  <a:lnTo>
                    <a:pt x="0" y="10909"/>
                  </a:lnTo>
                  <a:lnTo>
                    <a:pt x="8293" y="16929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object 191"/>
            <p:cNvSpPr/>
            <p:nvPr/>
          </p:nvSpPr>
          <p:spPr>
            <a:xfrm>
              <a:off x="11923638" y="2563564"/>
              <a:ext cx="33655" cy="10160"/>
            </a:xfrm>
            <a:custGeom>
              <a:avLst/>
              <a:gdLst/>
              <a:ahLst/>
              <a:cxnLst/>
              <a:rect l="l" t="t" r="r" b="b"/>
              <a:pathLst>
                <a:path w="33654" h="10160">
                  <a:moveTo>
                    <a:pt x="33578" y="1559"/>
                  </a:moveTo>
                  <a:lnTo>
                    <a:pt x="24588" y="0"/>
                  </a:lnTo>
                  <a:lnTo>
                    <a:pt x="15665" y="902"/>
                  </a:lnTo>
                  <a:lnTo>
                    <a:pt x="7304" y="4152"/>
                  </a:lnTo>
                  <a:lnTo>
                    <a:pt x="0" y="9636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" name="object 192"/>
            <p:cNvSpPr/>
            <p:nvPr/>
          </p:nvSpPr>
          <p:spPr>
            <a:xfrm>
              <a:off x="11957056" y="2565049"/>
              <a:ext cx="95250" cy="24130"/>
            </a:xfrm>
            <a:custGeom>
              <a:avLst/>
              <a:gdLst/>
              <a:ahLst/>
              <a:cxnLst/>
              <a:rect l="l" t="t" r="r" b="b"/>
              <a:pathLst>
                <a:path w="95250" h="24130">
                  <a:moveTo>
                    <a:pt x="0" y="0"/>
                  </a:moveTo>
                  <a:lnTo>
                    <a:pt x="95186" y="24079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3" name="object 193"/>
            <p:cNvSpPr/>
            <p:nvPr/>
          </p:nvSpPr>
          <p:spPr>
            <a:xfrm>
              <a:off x="12052649" y="2589047"/>
              <a:ext cx="42545" cy="77470"/>
            </a:xfrm>
            <a:custGeom>
              <a:avLst/>
              <a:gdLst/>
              <a:ahLst/>
              <a:cxnLst/>
              <a:rect l="l" t="t" r="r" b="b"/>
              <a:pathLst>
                <a:path w="42545" h="77469">
                  <a:moveTo>
                    <a:pt x="37465" y="76873"/>
                  </a:moveTo>
                  <a:lnTo>
                    <a:pt x="41081" y="65238"/>
                  </a:lnTo>
                  <a:lnTo>
                    <a:pt x="42108" y="53230"/>
                  </a:lnTo>
                  <a:lnTo>
                    <a:pt x="40556" y="41277"/>
                  </a:lnTo>
                  <a:lnTo>
                    <a:pt x="36436" y="29806"/>
                  </a:lnTo>
                  <a:lnTo>
                    <a:pt x="29937" y="19495"/>
                  </a:lnTo>
                  <a:lnTo>
                    <a:pt x="21480" y="10912"/>
                  </a:lnTo>
                  <a:lnTo>
                    <a:pt x="11392" y="4325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object 194"/>
            <p:cNvSpPr/>
            <p:nvPr/>
          </p:nvSpPr>
          <p:spPr>
            <a:xfrm>
              <a:off x="12038810" y="2665940"/>
              <a:ext cx="51435" cy="89535"/>
            </a:xfrm>
            <a:custGeom>
              <a:avLst/>
              <a:gdLst/>
              <a:ahLst/>
              <a:cxnLst/>
              <a:rect l="l" t="t" r="r" b="b"/>
              <a:pathLst>
                <a:path w="51434" h="89535">
                  <a:moveTo>
                    <a:pt x="22217" y="25958"/>
                  </a:moveTo>
                  <a:lnTo>
                    <a:pt x="31383" y="21915"/>
                  </a:lnTo>
                  <a:lnTo>
                    <a:pt x="39396" y="16089"/>
                  </a:lnTo>
                  <a:lnTo>
                    <a:pt x="46005" y="8708"/>
                  </a:lnTo>
                  <a:lnTo>
                    <a:pt x="50957" y="0"/>
                  </a:lnTo>
                </a:path>
                <a:path w="51434" h="89535">
                  <a:moveTo>
                    <a:pt x="22217" y="25958"/>
                  </a:moveTo>
                  <a:lnTo>
                    <a:pt x="11588" y="31693"/>
                  </a:lnTo>
                  <a:lnTo>
                    <a:pt x="3979" y="40581"/>
                  </a:lnTo>
                  <a:lnTo>
                    <a:pt x="0" y="51581"/>
                  </a:lnTo>
                  <a:lnTo>
                    <a:pt x="258" y="63652"/>
                  </a:lnTo>
                  <a:lnTo>
                    <a:pt x="4879" y="74808"/>
                  </a:lnTo>
                  <a:lnTo>
                    <a:pt x="12949" y="83285"/>
                  </a:lnTo>
                  <a:lnTo>
                    <a:pt x="23490" y="88367"/>
                  </a:lnTo>
                  <a:lnTo>
                    <a:pt x="35526" y="89344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" name="object 195"/>
            <p:cNvSpPr/>
            <p:nvPr/>
          </p:nvSpPr>
          <p:spPr>
            <a:xfrm>
              <a:off x="12074357" y="2716223"/>
              <a:ext cx="33020" cy="40005"/>
            </a:xfrm>
            <a:custGeom>
              <a:avLst/>
              <a:gdLst/>
              <a:ahLst/>
              <a:cxnLst/>
              <a:rect l="l" t="t" r="r" b="b"/>
              <a:pathLst>
                <a:path w="33020" h="40005">
                  <a:moveTo>
                    <a:pt x="0" y="39395"/>
                  </a:moveTo>
                  <a:lnTo>
                    <a:pt x="13677" y="35145"/>
                  </a:lnTo>
                  <a:lnTo>
                    <a:pt x="24368" y="26350"/>
                  </a:lnTo>
                  <a:lnTo>
                    <a:pt x="31053" y="14229"/>
                  </a:lnTo>
                  <a:lnTo>
                    <a:pt x="32715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" name="object 196"/>
            <p:cNvSpPr/>
            <p:nvPr/>
          </p:nvSpPr>
          <p:spPr>
            <a:xfrm>
              <a:off x="12107052" y="2651423"/>
              <a:ext cx="27305" cy="65405"/>
            </a:xfrm>
            <a:custGeom>
              <a:avLst/>
              <a:gdLst/>
              <a:ahLst/>
              <a:cxnLst/>
              <a:rect l="l" t="t" r="r" b="b"/>
              <a:pathLst>
                <a:path w="27304" h="65405">
                  <a:moveTo>
                    <a:pt x="26733" y="0"/>
                  </a:moveTo>
                  <a:lnTo>
                    <a:pt x="14373" y="13453"/>
                  </a:lnTo>
                  <a:lnTo>
                    <a:pt x="5603" y="29208"/>
                  </a:lnTo>
                  <a:lnTo>
                    <a:pt x="715" y="46561"/>
                  </a:lnTo>
                  <a:lnTo>
                    <a:pt x="0" y="64808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" name="object 197"/>
            <p:cNvSpPr/>
            <p:nvPr/>
          </p:nvSpPr>
          <p:spPr>
            <a:xfrm>
              <a:off x="12133779" y="2636585"/>
              <a:ext cx="57785" cy="15240"/>
            </a:xfrm>
            <a:custGeom>
              <a:avLst/>
              <a:gdLst/>
              <a:ahLst/>
              <a:cxnLst/>
              <a:rect l="l" t="t" r="r" b="b"/>
              <a:pathLst>
                <a:path w="57784" h="15239">
                  <a:moveTo>
                    <a:pt x="57365" y="2527"/>
                  </a:moveTo>
                  <a:lnTo>
                    <a:pt x="42212" y="0"/>
                  </a:lnTo>
                  <a:lnTo>
                    <a:pt x="27130" y="1288"/>
                  </a:lnTo>
                  <a:lnTo>
                    <a:pt x="12824" y="6240"/>
                  </a:lnTo>
                  <a:lnTo>
                    <a:pt x="0" y="14707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" name="object 198"/>
            <p:cNvSpPr/>
            <p:nvPr/>
          </p:nvSpPr>
          <p:spPr>
            <a:xfrm>
              <a:off x="12191100" y="2639178"/>
              <a:ext cx="42545" cy="13335"/>
            </a:xfrm>
            <a:custGeom>
              <a:avLst/>
              <a:gdLst/>
              <a:ahLst/>
              <a:cxnLst/>
              <a:rect l="l" t="t" r="r" b="b"/>
              <a:pathLst>
                <a:path w="42545" h="13335">
                  <a:moveTo>
                    <a:pt x="0" y="0"/>
                  </a:moveTo>
                  <a:lnTo>
                    <a:pt x="42138" y="12788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" name="object 199"/>
            <p:cNvSpPr/>
            <p:nvPr/>
          </p:nvSpPr>
          <p:spPr>
            <a:xfrm>
              <a:off x="12233400" y="2651380"/>
              <a:ext cx="46990" cy="73660"/>
            </a:xfrm>
            <a:custGeom>
              <a:avLst/>
              <a:gdLst/>
              <a:ahLst/>
              <a:cxnLst/>
              <a:rect l="l" t="t" r="r" b="b"/>
              <a:pathLst>
                <a:path w="46990" h="73660">
                  <a:moveTo>
                    <a:pt x="46964" y="73393"/>
                  </a:moveTo>
                  <a:lnTo>
                    <a:pt x="46032" y="49457"/>
                  </a:lnTo>
                  <a:lnTo>
                    <a:pt x="37088" y="27986"/>
                  </a:lnTo>
                  <a:lnTo>
                    <a:pt x="21341" y="10869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" name="object 200"/>
            <p:cNvSpPr/>
            <p:nvPr/>
          </p:nvSpPr>
          <p:spPr>
            <a:xfrm>
              <a:off x="12270130" y="2724969"/>
              <a:ext cx="10160" cy="70485"/>
            </a:xfrm>
            <a:custGeom>
              <a:avLst/>
              <a:gdLst/>
              <a:ahLst/>
              <a:cxnLst/>
              <a:rect l="l" t="t" r="r" b="b"/>
              <a:pathLst>
                <a:path w="10159" h="70485">
                  <a:moveTo>
                    <a:pt x="10147" y="0"/>
                  </a:moveTo>
                  <a:lnTo>
                    <a:pt x="0" y="7037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" name="object 201"/>
            <p:cNvSpPr/>
            <p:nvPr/>
          </p:nvSpPr>
          <p:spPr>
            <a:xfrm>
              <a:off x="12230937" y="2795147"/>
              <a:ext cx="40005" cy="52069"/>
            </a:xfrm>
            <a:custGeom>
              <a:avLst/>
              <a:gdLst/>
              <a:ahLst/>
              <a:cxnLst/>
              <a:rect l="l" t="t" r="r" b="b"/>
              <a:pathLst>
                <a:path w="40004" h="52069">
                  <a:moveTo>
                    <a:pt x="0" y="51904"/>
                  </a:moveTo>
                  <a:lnTo>
                    <a:pt x="14740" y="43148"/>
                  </a:lnTo>
                  <a:lnTo>
                    <a:pt x="26601" y="31134"/>
                  </a:lnTo>
                  <a:lnTo>
                    <a:pt x="35074" y="16529"/>
                  </a:lnTo>
                  <a:lnTo>
                    <a:pt x="39649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" name="object 202"/>
            <p:cNvSpPr/>
            <p:nvPr/>
          </p:nvSpPr>
          <p:spPr>
            <a:xfrm>
              <a:off x="12151589" y="2847256"/>
              <a:ext cx="79375" cy="34290"/>
            </a:xfrm>
            <a:custGeom>
              <a:avLst/>
              <a:gdLst/>
              <a:ahLst/>
              <a:cxnLst/>
              <a:rect l="l" t="t" r="r" b="b"/>
              <a:pathLst>
                <a:path w="79375" h="34289">
                  <a:moveTo>
                    <a:pt x="79019" y="0"/>
                  </a:moveTo>
                  <a:lnTo>
                    <a:pt x="0" y="34251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" name="object 203"/>
            <p:cNvSpPr/>
            <p:nvPr/>
          </p:nvSpPr>
          <p:spPr>
            <a:xfrm>
              <a:off x="12091086" y="2877254"/>
              <a:ext cx="60960" cy="9525"/>
            </a:xfrm>
            <a:custGeom>
              <a:avLst/>
              <a:gdLst/>
              <a:ahLst/>
              <a:cxnLst/>
              <a:rect l="l" t="t" r="r" b="b"/>
              <a:pathLst>
                <a:path w="60959" h="9525">
                  <a:moveTo>
                    <a:pt x="0" y="0"/>
                  </a:moveTo>
                  <a:lnTo>
                    <a:pt x="14509" y="6492"/>
                  </a:lnTo>
                  <a:lnTo>
                    <a:pt x="29930" y="9364"/>
                  </a:lnTo>
                  <a:lnTo>
                    <a:pt x="45594" y="8567"/>
                  </a:lnTo>
                  <a:lnTo>
                    <a:pt x="60833" y="4051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" name="object 204"/>
            <p:cNvSpPr/>
            <p:nvPr/>
          </p:nvSpPr>
          <p:spPr>
            <a:xfrm>
              <a:off x="11928081" y="2779532"/>
              <a:ext cx="163195" cy="98425"/>
            </a:xfrm>
            <a:custGeom>
              <a:avLst/>
              <a:gdLst/>
              <a:ahLst/>
              <a:cxnLst/>
              <a:rect l="l" t="t" r="r" b="b"/>
              <a:pathLst>
                <a:path w="163195" h="98425">
                  <a:moveTo>
                    <a:pt x="162928" y="9782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" name="object 205"/>
            <p:cNvSpPr/>
            <p:nvPr/>
          </p:nvSpPr>
          <p:spPr>
            <a:xfrm>
              <a:off x="11905270" y="2756559"/>
              <a:ext cx="23495" cy="23495"/>
            </a:xfrm>
            <a:custGeom>
              <a:avLst/>
              <a:gdLst/>
              <a:ahLst/>
              <a:cxnLst/>
              <a:rect l="l" t="t" r="r" b="b"/>
              <a:pathLst>
                <a:path w="23495" h="23494">
                  <a:moveTo>
                    <a:pt x="0" y="0"/>
                  </a:moveTo>
                  <a:lnTo>
                    <a:pt x="4633" y="6734"/>
                  </a:lnTo>
                  <a:lnTo>
                    <a:pt x="10033" y="12836"/>
                  </a:lnTo>
                  <a:lnTo>
                    <a:pt x="16137" y="18237"/>
                  </a:lnTo>
                  <a:lnTo>
                    <a:pt x="22885" y="22872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" name="object 206"/>
            <p:cNvSpPr/>
            <p:nvPr/>
          </p:nvSpPr>
          <p:spPr>
            <a:xfrm>
              <a:off x="11900293" y="2716641"/>
              <a:ext cx="7620" cy="40005"/>
            </a:xfrm>
            <a:custGeom>
              <a:avLst/>
              <a:gdLst/>
              <a:ahLst/>
              <a:cxnLst/>
              <a:rect l="l" t="t" r="r" b="b"/>
              <a:pathLst>
                <a:path w="7620" h="40005">
                  <a:moveTo>
                    <a:pt x="7321" y="0"/>
                  </a:moveTo>
                  <a:lnTo>
                    <a:pt x="2136" y="9379"/>
                  </a:lnTo>
                  <a:lnTo>
                    <a:pt x="0" y="19650"/>
                  </a:lnTo>
                  <a:lnTo>
                    <a:pt x="949" y="30096"/>
                  </a:lnTo>
                  <a:lnTo>
                    <a:pt x="5022" y="40005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7" name="object 207"/>
            <p:cNvSpPr/>
            <p:nvPr/>
          </p:nvSpPr>
          <p:spPr>
            <a:xfrm>
              <a:off x="11907418" y="2606796"/>
              <a:ext cx="20955" cy="109855"/>
            </a:xfrm>
            <a:custGeom>
              <a:avLst/>
              <a:gdLst/>
              <a:ahLst/>
              <a:cxnLst/>
              <a:rect l="l" t="t" r="r" b="b"/>
              <a:pathLst>
                <a:path w="20954" h="109855">
                  <a:moveTo>
                    <a:pt x="0" y="109461"/>
                  </a:moveTo>
                  <a:lnTo>
                    <a:pt x="14293" y="83994"/>
                  </a:lnTo>
                  <a:lnTo>
                    <a:pt x="20685" y="56078"/>
                  </a:lnTo>
                  <a:lnTo>
                    <a:pt x="19023" y="27488"/>
                  </a:lnTo>
                  <a:lnTo>
                    <a:pt x="9156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" name="object 208"/>
            <p:cNvSpPr/>
            <p:nvPr/>
          </p:nvSpPr>
          <p:spPr>
            <a:xfrm>
              <a:off x="11913904" y="2577607"/>
              <a:ext cx="5715" cy="29209"/>
            </a:xfrm>
            <a:custGeom>
              <a:avLst/>
              <a:gdLst/>
              <a:ahLst/>
              <a:cxnLst/>
              <a:rect l="l" t="t" r="r" b="b"/>
              <a:pathLst>
                <a:path w="5715" h="29210">
                  <a:moveTo>
                    <a:pt x="5718" y="0"/>
                  </a:moveTo>
                  <a:lnTo>
                    <a:pt x="1794" y="6713"/>
                  </a:lnTo>
                  <a:lnTo>
                    <a:pt x="0" y="14123"/>
                  </a:lnTo>
                  <a:lnTo>
                    <a:pt x="381" y="21736"/>
                  </a:lnTo>
                  <a:lnTo>
                    <a:pt x="2987" y="29057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" name="object 209"/>
            <p:cNvSpPr/>
            <p:nvPr/>
          </p:nvSpPr>
          <p:spPr>
            <a:xfrm>
              <a:off x="11919495" y="2572871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5" h="5080">
                  <a:moveTo>
                    <a:pt x="4305" y="0"/>
                  </a:moveTo>
                  <a:lnTo>
                    <a:pt x="2768" y="1460"/>
                  </a:lnTo>
                  <a:lnTo>
                    <a:pt x="1320" y="3022"/>
                  </a:lnTo>
                  <a:lnTo>
                    <a:pt x="0" y="4673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0" name="object 210"/>
            <p:cNvSpPr/>
            <p:nvPr/>
          </p:nvSpPr>
          <p:spPr>
            <a:xfrm>
              <a:off x="12035698" y="276147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381" y="0"/>
                  </a:moveTo>
                  <a:lnTo>
                    <a:pt x="0" y="380"/>
                  </a:lnTo>
                  <a:lnTo>
                    <a:pt x="1117" y="1117"/>
                  </a:lnTo>
                  <a:lnTo>
                    <a:pt x="1117" y="749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007FFF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" name="object 211"/>
            <p:cNvSpPr/>
            <p:nvPr/>
          </p:nvSpPr>
          <p:spPr>
            <a:xfrm>
              <a:off x="12035698" y="276146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380"/>
                  </a:moveTo>
                  <a:lnTo>
                    <a:pt x="381" y="0"/>
                  </a:lnTo>
                  <a:lnTo>
                    <a:pt x="1117" y="1142"/>
                  </a:lnTo>
                  <a:lnTo>
                    <a:pt x="0" y="380"/>
                  </a:lnTo>
                  <a:close/>
                </a:path>
                <a:path w="1270" h="1269">
                  <a:moveTo>
                    <a:pt x="381" y="0"/>
                  </a:moveTo>
                  <a:lnTo>
                    <a:pt x="1117" y="1142"/>
                  </a:lnTo>
                  <a:lnTo>
                    <a:pt x="1117" y="761"/>
                  </a:lnTo>
                  <a:lnTo>
                    <a:pt x="381" y="0"/>
                  </a:lnTo>
                  <a:close/>
                </a:path>
              </a:pathLst>
            </a:custGeom>
            <a:ln w="3175">
              <a:solidFill>
                <a:srgbClr val="007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2" name="object 21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918299" y="2587250"/>
              <a:ext cx="342788" cy="279950"/>
            </a:xfrm>
            <a:prstGeom prst="rect">
              <a:avLst/>
            </a:prstGeom>
          </p:spPr>
        </p:pic>
        <p:sp>
          <p:nvSpPr>
            <p:cNvPr id="213" name="object 213"/>
            <p:cNvSpPr/>
            <p:nvPr/>
          </p:nvSpPr>
          <p:spPr>
            <a:xfrm>
              <a:off x="12223069" y="2810360"/>
              <a:ext cx="22225" cy="19050"/>
            </a:xfrm>
            <a:custGeom>
              <a:avLst/>
              <a:gdLst/>
              <a:ahLst/>
              <a:cxnLst/>
              <a:rect l="l" t="t" r="r" b="b"/>
              <a:pathLst>
                <a:path w="22225" h="19050">
                  <a:moveTo>
                    <a:pt x="0" y="18834"/>
                  </a:moveTo>
                  <a:lnTo>
                    <a:pt x="6470" y="15394"/>
                  </a:lnTo>
                  <a:lnTo>
                    <a:pt x="12330" y="11055"/>
                  </a:lnTo>
                  <a:lnTo>
                    <a:pt x="17482" y="5896"/>
                  </a:lnTo>
                  <a:lnTo>
                    <a:pt x="21831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4" name="object 214"/>
            <p:cNvSpPr/>
            <p:nvPr/>
          </p:nvSpPr>
          <p:spPr>
            <a:xfrm>
              <a:off x="12144064" y="2829572"/>
              <a:ext cx="79375" cy="34290"/>
            </a:xfrm>
            <a:custGeom>
              <a:avLst/>
              <a:gdLst/>
              <a:ahLst/>
              <a:cxnLst/>
              <a:rect l="l" t="t" r="r" b="b"/>
              <a:pathLst>
                <a:path w="79375" h="34289">
                  <a:moveTo>
                    <a:pt x="79019" y="0"/>
                  </a:moveTo>
                  <a:lnTo>
                    <a:pt x="0" y="3387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5" name="object 215"/>
            <p:cNvSpPr/>
            <p:nvPr/>
          </p:nvSpPr>
          <p:spPr>
            <a:xfrm>
              <a:off x="12101151" y="2860475"/>
              <a:ext cx="43180" cy="6985"/>
            </a:xfrm>
            <a:custGeom>
              <a:avLst/>
              <a:gdLst/>
              <a:ahLst/>
              <a:cxnLst/>
              <a:rect l="l" t="t" r="r" b="b"/>
              <a:pathLst>
                <a:path w="43179" h="6985">
                  <a:moveTo>
                    <a:pt x="0" y="0"/>
                  </a:moveTo>
                  <a:lnTo>
                    <a:pt x="10258" y="4595"/>
                  </a:lnTo>
                  <a:lnTo>
                    <a:pt x="21158" y="6624"/>
                  </a:lnTo>
                  <a:lnTo>
                    <a:pt x="32229" y="6056"/>
                  </a:lnTo>
                  <a:lnTo>
                    <a:pt x="43002" y="2857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6" name="object 216"/>
            <p:cNvSpPr/>
            <p:nvPr/>
          </p:nvSpPr>
          <p:spPr>
            <a:xfrm>
              <a:off x="11937865" y="2762975"/>
              <a:ext cx="163195" cy="98425"/>
            </a:xfrm>
            <a:custGeom>
              <a:avLst/>
              <a:gdLst/>
              <a:ahLst/>
              <a:cxnLst/>
              <a:rect l="l" t="t" r="r" b="b"/>
              <a:pathLst>
                <a:path w="163195" h="98425">
                  <a:moveTo>
                    <a:pt x="162928" y="97828"/>
                  </a:moveTo>
                  <a:lnTo>
                    <a:pt x="26720" y="16167"/>
                  </a:lnTo>
                  <a:lnTo>
                    <a:pt x="17691" y="10528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7" name="object 217"/>
            <p:cNvSpPr/>
            <p:nvPr/>
          </p:nvSpPr>
          <p:spPr>
            <a:xfrm>
              <a:off x="11921722" y="2745940"/>
              <a:ext cx="16510" cy="17145"/>
            </a:xfrm>
            <a:custGeom>
              <a:avLst/>
              <a:gdLst/>
              <a:ahLst/>
              <a:cxnLst/>
              <a:rect l="l" t="t" r="r" b="b"/>
              <a:pathLst>
                <a:path w="16509" h="17144">
                  <a:moveTo>
                    <a:pt x="0" y="0"/>
                  </a:moveTo>
                  <a:lnTo>
                    <a:pt x="4013" y="6858"/>
                  </a:lnTo>
                  <a:lnTo>
                    <a:pt x="9677" y="12611"/>
                  </a:lnTo>
                  <a:lnTo>
                    <a:pt x="16510" y="16713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8" name="object 218"/>
            <p:cNvSpPr/>
            <p:nvPr/>
          </p:nvSpPr>
          <p:spPr>
            <a:xfrm>
              <a:off x="11918319" y="2722026"/>
              <a:ext cx="4445" cy="24765"/>
            </a:xfrm>
            <a:custGeom>
              <a:avLst/>
              <a:gdLst/>
              <a:ahLst/>
              <a:cxnLst/>
              <a:rect l="l" t="t" r="r" b="b"/>
              <a:pathLst>
                <a:path w="4445" h="24764">
                  <a:moveTo>
                    <a:pt x="4079" y="0"/>
                  </a:moveTo>
                  <a:lnTo>
                    <a:pt x="1161" y="5743"/>
                  </a:lnTo>
                  <a:lnTo>
                    <a:pt x="0" y="11950"/>
                  </a:lnTo>
                  <a:lnTo>
                    <a:pt x="615" y="18234"/>
                  </a:lnTo>
                  <a:lnTo>
                    <a:pt x="3025" y="24206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9" name="object 219"/>
            <p:cNvSpPr/>
            <p:nvPr/>
          </p:nvSpPr>
          <p:spPr>
            <a:xfrm>
              <a:off x="11922489" y="2620171"/>
              <a:ext cx="21590" cy="102235"/>
            </a:xfrm>
            <a:custGeom>
              <a:avLst/>
              <a:gdLst/>
              <a:ahLst/>
              <a:cxnLst/>
              <a:rect l="l" t="t" r="r" b="b"/>
              <a:pathLst>
                <a:path w="21590" h="102235">
                  <a:moveTo>
                    <a:pt x="0" y="101638"/>
                  </a:moveTo>
                  <a:lnTo>
                    <a:pt x="12834" y="78161"/>
                  </a:lnTo>
                  <a:lnTo>
                    <a:pt x="19929" y="52709"/>
                  </a:lnTo>
                  <a:lnTo>
                    <a:pt x="21124" y="26312"/>
                  </a:lnTo>
                  <a:lnTo>
                    <a:pt x="16256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0" name="object 220"/>
            <p:cNvSpPr/>
            <p:nvPr/>
          </p:nvSpPr>
          <p:spPr>
            <a:xfrm>
              <a:off x="11936490" y="2601259"/>
              <a:ext cx="5080" cy="19685"/>
            </a:xfrm>
            <a:custGeom>
              <a:avLst/>
              <a:gdLst/>
              <a:ahLst/>
              <a:cxnLst/>
              <a:rect l="l" t="t" r="r" b="b"/>
              <a:pathLst>
                <a:path w="5079" h="19685">
                  <a:moveTo>
                    <a:pt x="4825" y="0"/>
                  </a:moveTo>
                  <a:lnTo>
                    <a:pt x="1054" y="5600"/>
                  </a:lnTo>
                  <a:lnTo>
                    <a:pt x="0" y="12623"/>
                  </a:lnTo>
                  <a:lnTo>
                    <a:pt x="1993" y="19075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1" name="object 221"/>
            <p:cNvSpPr/>
            <p:nvPr/>
          </p:nvSpPr>
          <p:spPr>
            <a:xfrm>
              <a:off x="11941554" y="260104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76" y="0"/>
                  </a:move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2" name="object 222"/>
            <p:cNvSpPr/>
            <p:nvPr/>
          </p:nvSpPr>
          <p:spPr>
            <a:xfrm>
              <a:off x="12244908" y="2792698"/>
              <a:ext cx="15240" cy="18415"/>
            </a:xfrm>
            <a:custGeom>
              <a:avLst/>
              <a:gdLst/>
              <a:ahLst/>
              <a:cxnLst/>
              <a:rect l="l" t="t" r="r" b="b"/>
              <a:pathLst>
                <a:path w="15240" h="18414">
                  <a:moveTo>
                    <a:pt x="6019" y="0"/>
                  </a:moveTo>
                  <a:lnTo>
                    <a:pt x="12407" y="7150"/>
                  </a:lnTo>
                  <a:lnTo>
                    <a:pt x="15049" y="10147"/>
                  </a:lnTo>
                  <a:lnTo>
                    <a:pt x="12788" y="16179"/>
                  </a:lnTo>
                  <a:lnTo>
                    <a:pt x="8661" y="17310"/>
                  </a:lnTo>
                  <a:lnTo>
                    <a:pt x="0" y="18059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3" name="object 223"/>
            <p:cNvSpPr/>
            <p:nvPr/>
          </p:nvSpPr>
          <p:spPr>
            <a:xfrm>
              <a:off x="11940510" y="2587617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40" h="13969">
                  <a:moveTo>
                    <a:pt x="1117" y="13931"/>
                  </a:moveTo>
                  <a:lnTo>
                    <a:pt x="0" y="4140"/>
                  </a:lnTo>
                  <a:lnTo>
                    <a:pt x="5257" y="0"/>
                  </a:lnTo>
                  <a:lnTo>
                    <a:pt x="14668" y="414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4" name="object 224"/>
            <p:cNvSpPr/>
            <p:nvPr/>
          </p:nvSpPr>
          <p:spPr>
            <a:xfrm>
              <a:off x="11955194" y="2588386"/>
              <a:ext cx="31115" cy="3175"/>
            </a:xfrm>
            <a:custGeom>
              <a:avLst/>
              <a:gdLst/>
              <a:ahLst/>
              <a:cxnLst/>
              <a:rect l="l" t="t" r="r" b="b"/>
              <a:pathLst>
                <a:path w="31115" h="3175">
                  <a:moveTo>
                    <a:pt x="31064" y="2425"/>
                  </a:moveTo>
                  <a:lnTo>
                    <a:pt x="23342" y="533"/>
                  </a:lnTo>
                  <a:lnTo>
                    <a:pt x="15474" y="0"/>
                  </a:lnTo>
                  <a:lnTo>
                    <a:pt x="7636" y="829"/>
                  </a:lnTo>
                  <a:lnTo>
                    <a:pt x="0" y="3022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5" name="object 225"/>
            <p:cNvSpPr/>
            <p:nvPr/>
          </p:nvSpPr>
          <p:spPr>
            <a:xfrm>
              <a:off x="11986405" y="2591013"/>
              <a:ext cx="72390" cy="20320"/>
            </a:xfrm>
            <a:custGeom>
              <a:avLst/>
              <a:gdLst/>
              <a:ahLst/>
              <a:cxnLst/>
              <a:rect l="l" t="t" r="r" b="b"/>
              <a:pathLst>
                <a:path w="72390" h="20319">
                  <a:moveTo>
                    <a:pt x="0" y="0"/>
                  </a:moveTo>
                  <a:lnTo>
                    <a:pt x="60960" y="16929"/>
                  </a:lnTo>
                  <a:lnTo>
                    <a:pt x="71869" y="19938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6" name="object 226"/>
            <p:cNvSpPr/>
            <p:nvPr/>
          </p:nvSpPr>
          <p:spPr>
            <a:xfrm>
              <a:off x="12058722" y="2610515"/>
              <a:ext cx="12700" cy="8255"/>
            </a:xfrm>
            <a:custGeom>
              <a:avLst/>
              <a:gdLst/>
              <a:ahLst/>
              <a:cxnLst/>
              <a:rect l="l" t="t" r="r" b="b"/>
              <a:pathLst>
                <a:path w="12700" h="8255">
                  <a:moveTo>
                    <a:pt x="12268" y="8115"/>
                  </a:moveTo>
                  <a:lnTo>
                    <a:pt x="9220" y="4102"/>
                  </a:lnTo>
                  <a:lnTo>
                    <a:pt x="4876" y="1257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7" name="object 227"/>
            <p:cNvSpPr/>
            <p:nvPr/>
          </p:nvSpPr>
          <p:spPr>
            <a:xfrm>
              <a:off x="12070971" y="2618738"/>
              <a:ext cx="8255" cy="41275"/>
            </a:xfrm>
            <a:custGeom>
              <a:avLst/>
              <a:gdLst/>
              <a:ahLst/>
              <a:cxnLst/>
              <a:rect l="l" t="t" r="r" b="b"/>
              <a:pathLst>
                <a:path w="8254" h="41275">
                  <a:moveTo>
                    <a:pt x="4991" y="41033"/>
                  </a:moveTo>
                  <a:lnTo>
                    <a:pt x="7965" y="30548"/>
                  </a:lnTo>
                  <a:lnTo>
                    <a:pt x="8077" y="19835"/>
                  </a:lnTo>
                  <a:lnTo>
                    <a:pt x="5398" y="9463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8" name="object 228"/>
            <p:cNvSpPr/>
            <p:nvPr/>
          </p:nvSpPr>
          <p:spPr>
            <a:xfrm>
              <a:off x="12059523" y="2659777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09" h="16510">
                  <a:moveTo>
                    <a:pt x="0" y="16217"/>
                  </a:moveTo>
                  <a:lnTo>
                    <a:pt x="7200" y="13017"/>
                  </a:lnTo>
                  <a:lnTo>
                    <a:pt x="12954" y="7239"/>
                  </a:lnTo>
                  <a:lnTo>
                    <a:pt x="1609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9" name="object 229"/>
            <p:cNvSpPr/>
            <p:nvPr/>
          </p:nvSpPr>
          <p:spPr>
            <a:xfrm>
              <a:off x="12055262" y="2676050"/>
              <a:ext cx="4445" cy="1905"/>
            </a:xfrm>
            <a:custGeom>
              <a:avLst/>
              <a:gdLst/>
              <a:ahLst/>
              <a:cxnLst/>
              <a:rect l="l" t="t" r="r" b="b"/>
              <a:pathLst>
                <a:path w="4445" h="1905">
                  <a:moveTo>
                    <a:pt x="4140" y="0"/>
                  </a:moveTo>
                  <a:lnTo>
                    <a:pt x="0" y="1498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0" name="object 230"/>
            <p:cNvSpPr/>
            <p:nvPr/>
          </p:nvSpPr>
          <p:spPr>
            <a:xfrm>
              <a:off x="12021493" y="2677281"/>
              <a:ext cx="34290" cy="85725"/>
            </a:xfrm>
            <a:custGeom>
              <a:avLst/>
              <a:gdLst/>
              <a:ahLst/>
              <a:cxnLst/>
              <a:rect l="l" t="t" r="r" b="b"/>
              <a:pathLst>
                <a:path w="34290" h="85725">
                  <a:moveTo>
                    <a:pt x="34102" y="0"/>
                  </a:moveTo>
                  <a:lnTo>
                    <a:pt x="5226" y="25276"/>
                  </a:lnTo>
                  <a:lnTo>
                    <a:pt x="0" y="50971"/>
                  </a:lnTo>
                  <a:lnTo>
                    <a:pt x="2462" y="63747"/>
                  </a:lnTo>
                  <a:lnTo>
                    <a:pt x="8099" y="75476"/>
                  </a:lnTo>
                  <a:lnTo>
                    <a:pt x="16703" y="85521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1" name="object 231"/>
            <p:cNvSpPr/>
            <p:nvPr/>
          </p:nvSpPr>
          <p:spPr>
            <a:xfrm>
              <a:off x="12037783" y="2763154"/>
              <a:ext cx="38735" cy="12065"/>
            </a:xfrm>
            <a:custGeom>
              <a:avLst/>
              <a:gdLst/>
              <a:ahLst/>
              <a:cxnLst/>
              <a:rect l="l" t="t" r="r" b="b"/>
              <a:pathLst>
                <a:path w="38734" h="12064">
                  <a:moveTo>
                    <a:pt x="0" y="0"/>
                  </a:moveTo>
                  <a:lnTo>
                    <a:pt x="8623" y="5754"/>
                  </a:lnTo>
                  <a:lnTo>
                    <a:pt x="18121" y="9663"/>
                  </a:lnTo>
                  <a:lnTo>
                    <a:pt x="28198" y="11635"/>
                  </a:lnTo>
                  <a:lnTo>
                    <a:pt x="38557" y="11582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2" name="object 232"/>
            <p:cNvSpPr/>
            <p:nvPr/>
          </p:nvSpPr>
          <p:spPr>
            <a:xfrm>
              <a:off x="12076372" y="2714696"/>
              <a:ext cx="50165" cy="60325"/>
            </a:xfrm>
            <a:custGeom>
              <a:avLst/>
              <a:gdLst/>
              <a:ahLst/>
              <a:cxnLst/>
              <a:rect l="l" t="t" r="r" b="b"/>
              <a:pathLst>
                <a:path w="50165" h="60325">
                  <a:moveTo>
                    <a:pt x="0" y="60007"/>
                  </a:moveTo>
                  <a:lnTo>
                    <a:pt x="20832" y="53538"/>
                  </a:lnTo>
                  <a:lnTo>
                    <a:pt x="37114" y="40138"/>
                  </a:lnTo>
                  <a:lnTo>
                    <a:pt x="47296" y="21670"/>
                  </a:lnTo>
                  <a:lnTo>
                    <a:pt x="49834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3" name="object 233"/>
            <p:cNvSpPr/>
            <p:nvPr/>
          </p:nvSpPr>
          <p:spPr>
            <a:xfrm>
              <a:off x="12126188" y="2665986"/>
              <a:ext cx="20320" cy="48895"/>
            </a:xfrm>
            <a:custGeom>
              <a:avLst/>
              <a:gdLst/>
              <a:ahLst/>
              <a:cxnLst/>
              <a:rect l="l" t="t" r="r" b="b"/>
              <a:pathLst>
                <a:path w="20320" h="48894">
                  <a:moveTo>
                    <a:pt x="20091" y="0"/>
                  </a:moveTo>
                  <a:lnTo>
                    <a:pt x="10792" y="10114"/>
                  </a:lnTo>
                  <a:lnTo>
                    <a:pt x="4202" y="21955"/>
                  </a:lnTo>
                  <a:lnTo>
                    <a:pt x="533" y="35000"/>
                  </a:lnTo>
                  <a:lnTo>
                    <a:pt x="0" y="48729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4" name="object 234"/>
            <p:cNvSpPr/>
            <p:nvPr/>
          </p:nvSpPr>
          <p:spPr>
            <a:xfrm>
              <a:off x="12146283" y="2655761"/>
              <a:ext cx="39370" cy="10160"/>
            </a:xfrm>
            <a:custGeom>
              <a:avLst/>
              <a:gdLst/>
              <a:ahLst/>
              <a:cxnLst/>
              <a:rect l="l" t="t" r="r" b="b"/>
              <a:pathLst>
                <a:path w="39370" h="10160">
                  <a:moveTo>
                    <a:pt x="39357" y="1734"/>
                  </a:moveTo>
                  <a:lnTo>
                    <a:pt x="28955" y="0"/>
                  </a:lnTo>
                  <a:lnTo>
                    <a:pt x="18607" y="881"/>
                  </a:lnTo>
                  <a:lnTo>
                    <a:pt x="8794" y="4275"/>
                  </a:lnTo>
                  <a:lnTo>
                    <a:pt x="0" y="10078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" name="object 235"/>
            <p:cNvSpPr/>
            <p:nvPr/>
          </p:nvSpPr>
          <p:spPr>
            <a:xfrm>
              <a:off x="12185455" y="2657613"/>
              <a:ext cx="37465" cy="11430"/>
            </a:xfrm>
            <a:custGeom>
              <a:avLst/>
              <a:gdLst/>
              <a:ahLst/>
              <a:cxnLst/>
              <a:rect l="l" t="t" r="r" b="b"/>
              <a:pathLst>
                <a:path w="37465" h="11430">
                  <a:moveTo>
                    <a:pt x="0" y="0"/>
                  </a:moveTo>
                  <a:lnTo>
                    <a:pt x="37249" y="1129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6" name="object 236"/>
            <p:cNvSpPr/>
            <p:nvPr/>
          </p:nvSpPr>
          <p:spPr>
            <a:xfrm>
              <a:off x="12223119" y="2668873"/>
              <a:ext cx="37465" cy="59055"/>
            </a:xfrm>
            <a:custGeom>
              <a:avLst/>
              <a:gdLst/>
              <a:ahLst/>
              <a:cxnLst/>
              <a:rect l="l" t="t" r="r" b="b"/>
              <a:pathLst>
                <a:path w="37465" h="59055">
                  <a:moveTo>
                    <a:pt x="37439" y="58508"/>
                  </a:moveTo>
                  <a:lnTo>
                    <a:pt x="36702" y="39426"/>
                  </a:lnTo>
                  <a:lnTo>
                    <a:pt x="29573" y="22310"/>
                  </a:lnTo>
                  <a:lnTo>
                    <a:pt x="17017" y="8666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7" name="object 237"/>
            <p:cNvSpPr/>
            <p:nvPr/>
          </p:nvSpPr>
          <p:spPr>
            <a:xfrm>
              <a:off x="12250923" y="2727601"/>
              <a:ext cx="9525" cy="65405"/>
            </a:xfrm>
            <a:custGeom>
              <a:avLst/>
              <a:gdLst/>
              <a:ahLst/>
              <a:cxnLst/>
              <a:rect l="l" t="t" r="r" b="b"/>
              <a:pathLst>
                <a:path w="9525" h="65405">
                  <a:moveTo>
                    <a:pt x="9410" y="0"/>
                  </a:moveTo>
                  <a:lnTo>
                    <a:pt x="0" y="6510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8" name="object 238"/>
            <p:cNvSpPr/>
            <p:nvPr/>
          </p:nvSpPr>
          <p:spPr>
            <a:xfrm>
              <a:off x="12189057" y="4501128"/>
              <a:ext cx="39370" cy="16510"/>
            </a:xfrm>
            <a:custGeom>
              <a:avLst/>
              <a:gdLst/>
              <a:ahLst/>
              <a:cxnLst/>
              <a:rect l="l" t="t" r="r" b="b"/>
              <a:pathLst>
                <a:path w="39370" h="16510">
                  <a:moveTo>
                    <a:pt x="0" y="16001"/>
                  </a:moveTo>
                  <a:lnTo>
                    <a:pt x="10276" y="13312"/>
                  </a:lnTo>
                  <a:lnTo>
                    <a:pt x="20264" y="9734"/>
                  </a:lnTo>
                  <a:lnTo>
                    <a:pt x="29901" y="5289"/>
                  </a:lnTo>
                  <a:lnTo>
                    <a:pt x="39128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9" name="object 239"/>
            <p:cNvSpPr/>
            <p:nvPr/>
          </p:nvSpPr>
          <p:spPr>
            <a:xfrm>
              <a:off x="12228232" y="4481247"/>
              <a:ext cx="53975" cy="20320"/>
            </a:xfrm>
            <a:custGeom>
              <a:avLst/>
              <a:gdLst/>
              <a:ahLst/>
              <a:cxnLst/>
              <a:rect l="l" t="t" r="r" b="b"/>
              <a:pathLst>
                <a:path w="53975" h="20320">
                  <a:moveTo>
                    <a:pt x="53949" y="0"/>
                  </a:moveTo>
                  <a:lnTo>
                    <a:pt x="39451" y="1993"/>
                  </a:lnTo>
                  <a:lnTo>
                    <a:pt x="25479" y="6067"/>
                  </a:lnTo>
                  <a:lnTo>
                    <a:pt x="12255" y="12137"/>
                  </a:lnTo>
                  <a:lnTo>
                    <a:pt x="0" y="20116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0" name="object 240"/>
            <p:cNvSpPr/>
            <p:nvPr/>
          </p:nvSpPr>
          <p:spPr>
            <a:xfrm>
              <a:off x="12281938" y="4448617"/>
              <a:ext cx="46355" cy="33020"/>
            </a:xfrm>
            <a:custGeom>
              <a:avLst/>
              <a:gdLst/>
              <a:ahLst/>
              <a:cxnLst/>
              <a:rect l="l" t="t" r="r" b="b"/>
              <a:pathLst>
                <a:path w="46354" h="33020">
                  <a:moveTo>
                    <a:pt x="0" y="32435"/>
                  </a:moveTo>
                  <a:lnTo>
                    <a:pt x="14923" y="30107"/>
                  </a:lnTo>
                  <a:lnTo>
                    <a:pt x="28136" y="23514"/>
                  </a:lnTo>
                  <a:lnTo>
                    <a:pt x="38769" y="13272"/>
                  </a:lnTo>
                  <a:lnTo>
                    <a:pt x="45948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1" name="object 241"/>
            <p:cNvSpPr/>
            <p:nvPr/>
          </p:nvSpPr>
          <p:spPr>
            <a:xfrm>
              <a:off x="12327976" y="4392898"/>
              <a:ext cx="8890" cy="55880"/>
            </a:xfrm>
            <a:custGeom>
              <a:avLst/>
              <a:gdLst/>
              <a:ahLst/>
              <a:cxnLst/>
              <a:rect l="l" t="t" r="r" b="b"/>
              <a:pathLst>
                <a:path w="8890" h="55879">
                  <a:moveTo>
                    <a:pt x="0" y="55689"/>
                  </a:moveTo>
                  <a:lnTo>
                    <a:pt x="2455" y="41807"/>
                  </a:lnTo>
                  <a:lnTo>
                    <a:pt x="4754" y="27897"/>
                  </a:lnTo>
                  <a:lnTo>
                    <a:pt x="6899" y="13961"/>
                  </a:lnTo>
                  <a:lnTo>
                    <a:pt x="889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2" name="object 242"/>
            <p:cNvSpPr/>
            <p:nvPr/>
          </p:nvSpPr>
          <p:spPr>
            <a:xfrm>
              <a:off x="12330484" y="4357081"/>
              <a:ext cx="6985" cy="36195"/>
            </a:xfrm>
            <a:custGeom>
              <a:avLst/>
              <a:gdLst/>
              <a:ahLst/>
              <a:cxnLst/>
              <a:rect l="l" t="t" r="r" b="b"/>
              <a:pathLst>
                <a:path w="6984" h="36195">
                  <a:moveTo>
                    <a:pt x="6413" y="35852"/>
                  </a:moveTo>
                  <a:lnTo>
                    <a:pt x="6511" y="26637"/>
                  </a:lnTo>
                  <a:lnTo>
                    <a:pt x="5464" y="17521"/>
                  </a:lnTo>
                  <a:lnTo>
                    <a:pt x="3288" y="8607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3" name="object 243"/>
            <p:cNvSpPr/>
            <p:nvPr/>
          </p:nvSpPr>
          <p:spPr>
            <a:xfrm>
              <a:off x="12286412" y="4313195"/>
              <a:ext cx="44450" cy="43815"/>
            </a:xfrm>
            <a:custGeom>
              <a:avLst/>
              <a:gdLst/>
              <a:ahLst/>
              <a:cxnLst/>
              <a:rect l="l" t="t" r="r" b="b"/>
              <a:pathLst>
                <a:path w="44450" h="43814">
                  <a:moveTo>
                    <a:pt x="44348" y="43802"/>
                  </a:moveTo>
                  <a:lnTo>
                    <a:pt x="35554" y="30677"/>
                  </a:lnTo>
                  <a:lnTo>
                    <a:pt x="25126" y="18905"/>
                  </a:lnTo>
                  <a:lnTo>
                    <a:pt x="13223" y="8631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4" name="object 244"/>
            <p:cNvSpPr/>
            <p:nvPr/>
          </p:nvSpPr>
          <p:spPr>
            <a:xfrm>
              <a:off x="12267481" y="4308343"/>
              <a:ext cx="19050" cy="21590"/>
            </a:xfrm>
            <a:custGeom>
              <a:avLst/>
              <a:gdLst/>
              <a:ahLst/>
              <a:cxnLst/>
              <a:rect l="l" t="t" r="r" b="b"/>
              <a:pathLst>
                <a:path w="19050" h="21589">
                  <a:moveTo>
                    <a:pt x="18440" y="4889"/>
                  </a:moveTo>
                  <a:lnTo>
                    <a:pt x="5270" y="0"/>
                  </a:lnTo>
                  <a:lnTo>
                    <a:pt x="0" y="4127"/>
                  </a:lnTo>
                  <a:lnTo>
                    <a:pt x="2260" y="21069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5" name="object 245"/>
            <p:cNvSpPr/>
            <p:nvPr/>
          </p:nvSpPr>
          <p:spPr>
            <a:xfrm>
              <a:off x="12269717" y="4329431"/>
              <a:ext cx="6985" cy="22225"/>
            </a:xfrm>
            <a:custGeom>
              <a:avLst/>
              <a:gdLst/>
              <a:ahLst/>
              <a:cxnLst/>
              <a:rect l="l" t="t" r="r" b="b"/>
              <a:pathLst>
                <a:path w="6984" h="22225">
                  <a:moveTo>
                    <a:pt x="6629" y="21678"/>
                  </a:moveTo>
                  <a:lnTo>
                    <a:pt x="4572" y="14401"/>
                  </a:lnTo>
                  <a:lnTo>
                    <a:pt x="2362" y="7175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6" name="object 246"/>
            <p:cNvSpPr/>
            <p:nvPr/>
          </p:nvSpPr>
          <p:spPr>
            <a:xfrm>
              <a:off x="12246218" y="4350822"/>
              <a:ext cx="33020" cy="66040"/>
            </a:xfrm>
            <a:custGeom>
              <a:avLst/>
              <a:gdLst/>
              <a:ahLst/>
              <a:cxnLst/>
              <a:rect l="l" t="t" r="r" b="b"/>
              <a:pathLst>
                <a:path w="33020" h="66039">
                  <a:moveTo>
                    <a:pt x="0" y="65620"/>
                  </a:moveTo>
                  <a:lnTo>
                    <a:pt x="16625" y="54488"/>
                  </a:lnTo>
                  <a:lnTo>
                    <a:pt x="27825" y="38649"/>
                  </a:lnTo>
                  <a:lnTo>
                    <a:pt x="32768" y="19890"/>
                  </a:lnTo>
                  <a:lnTo>
                    <a:pt x="30619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7" name="object 247"/>
            <p:cNvSpPr/>
            <p:nvPr/>
          </p:nvSpPr>
          <p:spPr>
            <a:xfrm>
              <a:off x="12202126" y="4416285"/>
              <a:ext cx="43815" cy="15875"/>
            </a:xfrm>
            <a:custGeom>
              <a:avLst/>
              <a:gdLst/>
              <a:ahLst/>
              <a:cxnLst/>
              <a:rect l="l" t="t" r="r" b="b"/>
              <a:pathLst>
                <a:path w="43815" h="15875">
                  <a:moveTo>
                    <a:pt x="0" y="15430"/>
                  </a:moveTo>
                  <a:lnTo>
                    <a:pt x="11410" y="12990"/>
                  </a:lnTo>
                  <a:lnTo>
                    <a:pt x="22550" y="9591"/>
                  </a:lnTo>
                  <a:lnTo>
                    <a:pt x="33359" y="5254"/>
                  </a:lnTo>
                  <a:lnTo>
                    <a:pt x="43776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8" name="object 248"/>
            <p:cNvSpPr/>
            <p:nvPr/>
          </p:nvSpPr>
          <p:spPr>
            <a:xfrm>
              <a:off x="12159326" y="4431576"/>
              <a:ext cx="43180" cy="40640"/>
            </a:xfrm>
            <a:custGeom>
              <a:avLst/>
              <a:gdLst/>
              <a:ahLst/>
              <a:cxnLst/>
              <a:rect l="l" t="t" r="r" b="b"/>
              <a:pathLst>
                <a:path w="43179" h="40639">
                  <a:moveTo>
                    <a:pt x="43002" y="0"/>
                  </a:moveTo>
                  <a:lnTo>
                    <a:pt x="28592" y="5548"/>
                  </a:lnTo>
                  <a:lnTo>
                    <a:pt x="16252" y="14420"/>
                  </a:lnTo>
                  <a:lnTo>
                    <a:pt x="6536" y="26103"/>
                  </a:lnTo>
                  <a:lnTo>
                    <a:pt x="0" y="40081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9" name="object 249"/>
            <p:cNvSpPr/>
            <p:nvPr/>
          </p:nvSpPr>
          <p:spPr>
            <a:xfrm>
              <a:off x="12156486" y="4471645"/>
              <a:ext cx="3175" cy="25400"/>
            </a:xfrm>
            <a:custGeom>
              <a:avLst/>
              <a:gdLst/>
              <a:ahLst/>
              <a:cxnLst/>
              <a:rect l="l" t="t" r="r" b="b"/>
              <a:pathLst>
                <a:path w="3175" h="25400">
                  <a:moveTo>
                    <a:pt x="2875" y="0"/>
                  </a:moveTo>
                  <a:lnTo>
                    <a:pt x="1245" y="6144"/>
                  </a:lnTo>
                  <a:lnTo>
                    <a:pt x="284" y="12407"/>
                  </a:lnTo>
                  <a:lnTo>
                    <a:pt x="0" y="18738"/>
                  </a:lnTo>
                  <a:lnTo>
                    <a:pt x="398" y="25082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0" name="object 250"/>
            <p:cNvSpPr/>
            <p:nvPr/>
          </p:nvSpPr>
          <p:spPr>
            <a:xfrm>
              <a:off x="12156782" y="4496802"/>
              <a:ext cx="32384" cy="20955"/>
            </a:xfrm>
            <a:custGeom>
              <a:avLst/>
              <a:gdLst/>
              <a:ahLst/>
              <a:cxnLst/>
              <a:rect l="l" t="t" r="r" b="b"/>
              <a:pathLst>
                <a:path w="32384" h="20954">
                  <a:moveTo>
                    <a:pt x="0" y="0"/>
                  </a:moveTo>
                  <a:lnTo>
                    <a:pt x="4659" y="9438"/>
                  </a:lnTo>
                  <a:lnTo>
                    <a:pt x="12160" y="16349"/>
                  </a:lnTo>
                  <a:lnTo>
                    <a:pt x="21613" y="20172"/>
                  </a:lnTo>
                  <a:lnTo>
                    <a:pt x="32131" y="20345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1" name="object 251"/>
            <p:cNvSpPr/>
            <p:nvPr/>
          </p:nvSpPr>
          <p:spPr>
            <a:xfrm>
              <a:off x="12199373" y="4409405"/>
              <a:ext cx="5715" cy="12700"/>
            </a:xfrm>
            <a:custGeom>
              <a:avLst/>
              <a:gdLst/>
              <a:ahLst/>
              <a:cxnLst/>
              <a:rect l="l" t="t" r="r" b="b"/>
              <a:pathLst>
                <a:path w="5715" h="12700">
                  <a:moveTo>
                    <a:pt x="952" y="12395"/>
                  </a:moveTo>
                  <a:lnTo>
                    <a:pt x="3517" y="11277"/>
                  </a:lnTo>
                  <a:lnTo>
                    <a:pt x="5092" y="8661"/>
                  </a:lnTo>
                  <a:lnTo>
                    <a:pt x="4876" y="5854"/>
                  </a:lnTo>
                  <a:lnTo>
                    <a:pt x="4660" y="3060"/>
                  </a:lnTo>
                  <a:lnTo>
                    <a:pt x="2705" y="711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2" name="object 252"/>
            <p:cNvSpPr/>
            <p:nvPr/>
          </p:nvSpPr>
          <p:spPr>
            <a:xfrm>
              <a:off x="12180304" y="4403822"/>
              <a:ext cx="19050" cy="5715"/>
            </a:xfrm>
            <a:custGeom>
              <a:avLst/>
              <a:gdLst/>
              <a:ahLst/>
              <a:cxnLst/>
              <a:rect l="l" t="t" r="r" b="b"/>
              <a:pathLst>
                <a:path w="19050" h="5714">
                  <a:moveTo>
                    <a:pt x="18897" y="5486"/>
                  </a:moveTo>
                  <a:lnTo>
                    <a:pt x="12687" y="3390"/>
                  </a:lnTo>
                  <a:lnTo>
                    <a:pt x="6375" y="1549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3" name="object 253"/>
            <p:cNvSpPr/>
            <p:nvPr/>
          </p:nvSpPr>
          <p:spPr>
            <a:xfrm>
              <a:off x="12147955" y="4402103"/>
              <a:ext cx="33020" cy="7620"/>
            </a:xfrm>
            <a:custGeom>
              <a:avLst/>
              <a:gdLst/>
              <a:ahLst/>
              <a:cxnLst/>
              <a:rect l="l" t="t" r="r" b="b"/>
              <a:pathLst>
                <a:path w="33020" h="7620">
                  <a:moveTo>
                    <a:pt x="32499" y="1517"/>
                  </a:moveTo>
                  <a:lnTo>
                    <a:pt x="24033" y="0"/>
                  </a:lnTo>
                  <a:lnTo>
                    <a:pt x="15559" y="492"/>
                  </a:lnTo>
                  <a:lnTo>
                    <a:pt x="7430" y="2932"/>
                  </a:lnTo>
                  <a:lnTo>
                    <a:pt x="0" y="7258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4" name="object 254"/>
            <p:cNvSpPr/>
            <p:nvPr/>
          </p:nvSpPr>
          <p:spPr>
            <a:xfrm>
              <a:off x="12135127" y="4409606"/>
              <a:ext cx="13335" cy="24130"/>
            </a:xfrm>
            <a:custGeom>
              <a:avLst/>
              <a:gdLst/>
              <a:ahLst/>
              <a:cxnLst/>
              <a:rect l="l" t="t" r="r" b="b"/>
              <a:pathLst>
                <a:path w="13334" h="24129">
                  <a:moveTo>
                    <a:pt x="12750" y="0"/>
                  </a:moveTo>
                  <a:lnTo>
                    <a:pt x="8059" y="5148"/>
                  </a:lnTo>
                  <a:lnTo>
                    <a:pt x="4322" y="10964"/>
                  </a:lnTo>
                  <a:lnTo>
                    <a:pt x="1611" y="17321"/>
                  </a:lnTo>
                  <a:lnTo>
                    <a:pt x="0" y="24091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5" name="object 255"/>
            <p:cNvSpPr/>
            <p:nvPr/>
          </p:nvSpPr>
          <p:spPr>
            <a:xfrm>
              <a:off x="12133906" y="4433450"/>
              <a:ext cx="1270" cy="34925"/>
            </a:xfrm>
            <a:custGeom>
              <a:avLst/>
              <a:gdLst/>
              <a:ahLst/>
              <a:cxnLst/>
              <a:rect l="l" t="t" r="r" b="b"/>
              <a:pathLst>
                <a:path w="1270" h="34925">
                  <a:moveTo>
                    <a:pt x="869" y="0"/>
                  </a:moveTo>
                  <a:lnTo>
                    <a:pt x="233" y="8653"/>
                  </a:lnTo>
                  <a:lnTo>
                    <a:pt x="0" y="17322"/>
                  </a:lnTo>
                  <a:lnTo>
                    <a:pt x="166" y="25992"/>
                  </a:lnTo>
                  <a:lnTo>
                    <a:pt x="730" y="34645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6" name="object 256"/>
            <p:cNvSpPr/>
            <p:nvPr/>
          </p:nvSpPr>
          <p:spPr>
            <a:xfrm>
              <a:off x="12135009" y="4468112"/>
              <a:ext cx="13970" cy="6350"/>
            </a:xfrm>
            <a:custGeom>
              <a:avLst/>
              <a:gdLst/>
              <a:ahLst/>
              <a:cxnLst/>
              <a:rect l="l" t="t" r="r" b="b"/>
              <a:pathLst>
                <a:path w="13970" h="6350">
                  <a:moveTo>
                    <a:pt x="0" y="0"/>
                  </a:moveTo>
                  <a:lnTo>
                    <a:pt x="863" y="2768"/>
                  </a:lnTo>
                  <a:lnTo>
                    <a:pt x="3213" y="4826"/>
                  </a:lnTo>
                  <a:lnTo>
                    <a:pt x="6070" y="5308"/>
                  </a:lnTo>
                  <a:lnTo>
                    <a:pt x="8940" y="5803"/>
                  </a:lnTo>
                  <a:lnTo>
                    <a:pt x="11836" y="4622"/>
                  </a:lnTo>
                  <a:lnTo>
                    <a:pt x="13563" y="2298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7" name="object 257"/>
            <p:cNvSpPr/>
            <p:nvPr/>
          </p:nvSpPr>
          <p:spPr>
            <a:xfrm>
              <a:off x="12148647" y="4421737"/>
              <a:ext cx="52069" cy="48895"/>
            </a:xfrm>
            <a:custGeom>
              <a:avLst/>
              <a:gdLst/>
              <a:ahLst/>
              <a:cxnLst/>
              <a:rect l="l" t="t" r="r" b="b"/>
              <a:pathLst>
                <a:path w="52070" h="48895">
                  <a:moveTo>
                    <a:pt x="51714" y="0"/>
                  </a:moveTo>
                  <a:lnTo>
                    <a:pt x="34259" y="6741"/>
                  </a:lnTo>
                  <a:lnTo>
                    <a:pt x="19365" y="17564"/>
                  </a:lnTo>
                  <a:lnTo>
                    <a:pt x="7717" y="31825"/>
                  </a:lnTo>
                  <a:lnTo>
                    <a:pt x="0" y="48882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8" name="object 25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2100041" y="4307967"/>
              <a:ext cx="237411" cy="295376"/>
            </a:xfrm>
            <a:prstGeom prst="rect">
              <a:avLst/>
            </a:prstGeom>
          </p:spPr>
        </p:pic>
        <p:sp>
          <p:nvSpPr>
            <p:cNvPr id="259" name="object 259"/>
            <p:cNvSpPr/>
            <p:nvPr/>
          </p:nvSpPr>
          <p:spPr>
            <a:xfrm>
              <a:off x="12100374" y="4583541"/>
              <a:ext cx="13970" cy="15875"/>
            </a:xfrm>
            <a:custGeom>
              <a:avLst/>
              <a:gdLst/>
              <a:ahLst/>
              <a:cxnLst/>
              <a:rect l="l" t="t" r="r" b="b"/>
              <a:pathLst>
                <a:path w="13970" h="15875">
                  <a:moveTo>
                    <a:pt x="558" y="0"/>
                  </a:moveTo>
                  <a:lnTo>
                    <a:pt x="9575" y="15176"/>
                  </a:lnTo>
                  <a:lnTo>
                    <a:pt x="13385" y="15278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0" name="object 260"/>
            <p:cNvSpPr/>
            <p:nvPr/>
          </p:nvSpPr>
          <p:spPr>
            <a:xfrm>
              <a:off x="12100408" y="4569063"/>
              <a:ext cx="1270" cy="14604"/>
            </a:xfrm>
            <a:custGeom>
              <a:avLst/>
              <a:gdLst/>
              <a:ahLst/>
              <a:cxnLst/>
              <a:rect l="l" t="t" r="r" b="b"/>
              <a:pathLst>
                <a:path w="1270" h="14604">
                  <a:moveTo>
                    <a:pt x="304" y="14401"/>
                  </a:moveTo>
                  <a:lnTo>
                    <a:pt x="1003" y="9613"/>
                  </a:lnTo>
                  <a:lnTo>
                    <a:pt x="901" y="4762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object 261"/>
            <p:cNvSpPr/>
            <p:nvPr/>
          </p:nvSpPr>
          <p:spPr>
            <a:xfrm>
              <a:off x="12100275" y="4544468"/>
              <a:ext cx="13335" cy="24765"/>
            </a:xfrm>
            <a:custGeom>
              <a:avLst/>
              <a:gdLst/>
              <a:ahLst/>
              <a:cxnLst/>
              <a:rect l="l" t="t" r="r" b="b"/>
              <a:pathLst>
                <a:path w="13334" h="24764">
                  <a:moveTo>
                    <a:pt x="12724" y="0"/>
                  </a:moveTo>
                  <a:lnTo>
                    <a:pt x="6568" y="4231"/>
                  </a:lnTo>
                  <a:lnTo>
                    <a:pt x="2233" y="10086"/>
                  </a:lnTo>
                  <a:lnTo>
                    <a:pt x="0" y="17023"/>
                  </a:lnTo>
                  <a:lnTo>
                    <a:pt x="151" y="24498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object 262"/>
            <p:cNvSpPr/>
            <p:nvPr/>
          </p:nvSpPr>
          <p:spPr>
            <a:xfrm>
              <a:off x="12113206" y="4522569"/>
              <a:ext cx="26670" cy="22860"/>
            </a:xfrm>
            <a:custGeom>
              <a:avLst/>
              <a:gdLst/>
              <a:ahLst/>
              <a:cxnLst/>
              <a:rect l="l" t="t" r="r" b="b"/>
              <a:pathLst>
                <a:path w="26670" h="22860">
                  <a:moveTo>
                    <a:pt x="0" y="22364"/>
                  </a:moveTo>
                  <a:lnTo>
                    <a:pt x="7692" y="18143"/>
                  </a:lnTo>
                  <a:lnTo>
                    <a:pt x="14727" y="12958"/>
                  </a:lnTo>
                  <a:lnTo>
                    <a:pt x="21011" y="6885"/>
                  </a:lnTo>
                  <a:lnTo>
                    <a:pt x="26454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object 263"/>
            <p:cNvSpPr/>
            <p:nvPr/>
          </p:nvSpPr>
          <p:spPr>
            <a:xfrm>
              <a:off x="12139664" y="452201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228"/>
                  </a:moveTo>
                  <a:lnTo>
                    <a:pt x="114" y="63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object 264"/>
            <p:cNvSpPr/>
            <p:nvPr/>
          </p:nvSpPr>
          <p:spPr>
            <a:xfrm>
              <a:off x="12139740" y="4517132"/>
              <a:ext cx="3175" cy="5080"/>
            </a:xfrm>
            <a:custGeom>
              <a:avLst/>
              <a:gdLst/>
              <a:ahLst/>
              <a:cxnLst/>
              <a:rect l="l" t="t" r="r" b="b"/>
              <a:pathLst>
                <a:path w="3175" h="5079">
                  <a:moveTo>
                    <a:pt x="3136" y="0"/>
                  </a:moveTo>
                  <a:lnTo>
                    <a:pt x="2070" y="1587"/>
                  </a:lnTo>
                  <a:lnTo>
                    <a:pt x="1028" y="3200"/>
                  </a:lnTo>
                  <a:lnTo>
                    <a:pt x="0" y="4826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object 265"/>
            <p:cNvSpPr/>
            <p:nvPr/>
          </p:nvSpPr>
          <p:spPr>
            <a:xfrm>
              <a:off x="12142968" y="4513549"/>
              <a:ext cx="11430" cy="4445"/>
            </a:xfrm>
            <a:custGeom>
              <a:avLst/>
              <a:gdLst/>
              <a:ahLst/>
              <a:cxnLst/>
              <a:rect l="l" t="t" r="r" b="b"/>
              <a:pathLst>
                <a:path w="11429" h="4445">
                  <a:moveTo>
                    <a:pt x="11252" y="2438"/>
                  </a:moveTo>
                  <a:lnTo>
                    <a:pt x="9702" y="800"/>
                  </a:lnTo>
                  <a:lnTo>
                    <a:pt x="7454" y="0"/>
                  </a:lnTo>
                  <a:lnTo>
                    <a:pt x="5219" y="304"/>
                  </a:lnTo>
                  <a:lnTo>
                    <a:pt x="2984" y="609"/>
                  </a:lnTo>
                  <a:lnTo>
                    <a:pt x="1028" y="1981"/>
                  </a:lnTo>
                  <a:lnTo>
                    <a:pt x="0" y="3987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object 266"/>
            <p:cNvSpPr/>
            <p:nvPr/>
          </p:nvSpPr>
          <p:spPr>
            <a:xfrm>
              <a:off x="12154214" y="4515661"/>
              <a:ext cx="3810" cy="6985"/>
            </a:xfrm>
            <a:custGeom>
              <a:avLst/>
              <a:gdLst/>
              <a:ahLst/>
              <a:cxnLst/>
              <a:rect l="l" t="t" r="r" b="b"/>
              <a:pathLst>
                <a:path w="3809" h="6985">
                  <a:moveTo>
                    <a:pt x="3492" y="6502"/>
                  </a:moveTo>
                  <a:lnTo>
                    <a:pt x="2717" y="4152"/>
                  </a:lnTo>
                  <a:lnTo>
                    <a:pt x="1536" y="1955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object 267"/>
            <p:cNvSpPr/>
            <p:nvPr/>
          </p:nvSpPr>
          <p:spPr>
            <a:xfrm>
              <a:off x="12151561" y="4522335"/>
              <a:ext cx="6350" cy="13335"/>
            </a:xfrm>
            <a:custGeom>
              <a:avLst/>
              <a:gdLst/>
              <a:ahLst/>
              <a:cxnLst/>
              <a:rect l="l" t="t" r="r" b="b"/>
              <a:pathLst>
                <a:path w="6350" h="13335">
                  <a:moveTo>
                    <a:pt x="0" y="12826"/>
                  </a:moveTo>
                  <a:lnTo>
                    <a:pt x="3987" y="9817"/>
                  </a:lnTo>
                  <a:lnTo>
                    <a:pt x="6248" y="5003"/>
                  </a:lnTo>
                  <a:lnTo>
                    <a:pt x="6032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object 268"/>
            <p:cNvSpPr/>
            <p:nvPr/>
          </p:nvSpPr>
          <p:spPr>
            <a:xfrm>
              <a:off x="12142942" y="4535237"/>
              <a:ext cx="8890" cy="10160"/>
            </a:xfrm>
            <a:custGeom>
              <a:avLst/>
              <a:gdLst/>
              <a:ahLst/>
              <a:cxnLst/>
              <a:rect l="l" t="t" r="r" b="b"/>
              <a:pathLst>
                <a:path w="8890" h="10160">
                  <a:moveTo>
                    <a:pt x="8648" y="0"/>
                  </a:moveTo>
                  <a:lnTo>
                    <a:pt x="0" y="9791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object 269"/>
            <p:cNvSpPr/>
            <p:nvPr/>
          </p:nvSpPr>
          <p:spPr>
            <a:xfrm>
              <a:off x="12134366" y="4544987"/>
              <a:ext cx="8890" cy="39370"/>
            </a:xfrm>
            <a:custGeom>
              <a:avLst/>
              <a:gdLst/>
              <a:ahLst/>
              <a:cxnLst/>
              <a:rect l="l" t="t" r="r" b="b"/>
              <a:pathLst>
                <a:path w="8890" h="39370">
                  <a:moveTo>
                    <a:pt x="8583" y="0"/>
                  </a:moveTo>
                  <a:lnTo>
                    <a:pt x="4187" y="9183"/>
                  </a:lnTo>
                  <a:lnTo>
                    <a:pt x="1312" y="18889"/>
                  </a:lnTo>
                  <a:lnTo>
                    <a:pt x="0" y="28926"/>
                  </a:lnTo>
                  <a:lnTo>
                    <a:pt x="290" y="39103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object 270"/>
            <p:cNvSpPr/>
            <p:nvPr/>
          </p:nvSpPr>
          <p:spPr>
            <a:xfrm>
              <a:off x="12126566" y="4584033"/>
              <a:ext cx="9525" cy="13970"/>
            </a:xfrm>
            <a:custGeom>
              <a:avLst/>
              <a:gdLst/>
              <a:ahLst/>
              <a:cxnLst/>
              <a:rect l="l" t="t" r="r" b="b"/>
              <a:pathLst>
                <a:path w="9525" h="13970">
                  <a:moveTo>
                    <a:pt x="0" y="13868"/>
                  </a:moveTo>
                  <a:lnTo>
                    <a:pt x="5600" y="11658"/>
                  </a:lnTo>
                  <a:lnTo>
                    <a:pt x="9029" y="5994"/>
                  </a:lnTo>
                  <a:lnTo>
                    <a:pt x="8394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1" name="object 271"/>
            <p:cNvSpPr/>
            <p:nvPr/>
          </p:nvSpPr>
          <p:spPr>
            <a:xfrm>
              <a:off x="12113590" y="4598074"/>
              <a:ext cx="13335" cy="5715"/>
            </a:xfrm>
            <a:custGeom>
              <a:avLst/>
              <a:gdLst/>
              <a:ahLst/>
              <a:cxnLst/>
              <a:rect l="l" t="t" r="r" b="b"/>
              <a:pathLst>
                <a:path w="13334" h="5714">
                  <a:moveTo>
                    <a:pt x="12788" y="0"/>
                  </a:moveTo>
                  <a:lnTo>
                    <a:pt x="9766" y="5270"/>
                  </a:lnTo>
                  <a:lnTo>
                    <a:pt x="2997" y="5270"/>
                  </a:lnTo>
                  <a:lnTo>
                    <a:pt x="0" y="762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2" name="object 272"/>
            <p:cNvSpPr/>
            <p:nvPr/>
          </p:nvSpPr>
          <p:spPr>
            <a:xfrm>
              <a:off x="12080370" y="4566551"/>
              <a:ext cx="5080" cy="24765"/>
            </a:xfrm>
            <a:custGeom>
              <a:avLst/>
              <a:gdLst/>
              <a:ahLst/>
              <a:cxnLst/>
              <a:rect l="l" t="t" r="r" b="b"/>
              <a:pathLst>
                <a:path w="5079" h="24764">
                  <a:moveTo>
                    <a:pt x="0" y="24396"/>
                  </a:moveTo>
                  <a:lnTo>
                    <a:pt x="3213" y="16662"/>
                  </a:lnTo>
                  <a:lnTo>
                    <a:pt x="4787" y="8356"/>
                  </a:lnTo>
                  <a:lnTo>
                    <a:pt x="461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object 273"/>
            <p:cNvSpPr/>
            <p:nvPr/>
          </p:nvSpPr>
          <p:spPr>
            <a:xfrm>
              <a:off x="12084856" y="4531314"/>
              <a:ext cx="15875" cy="35560"/>
            </a:xfrm>
            <a:custGeom>
              <a:avLst/>
              <a:gdLst/>
              <a:ahLst/>
              <a:cxnLst/>
              <a:rect l="l" t="t" r="r" b="b"/>
              <a:pathLst>
                <a:path w="15875" h="35560">
                  <a:moveTo>
                    <a:pt x="15405" y="0"/>
                  </a:moveTo>
                  <a:lnTo>
                    <a:pt x="8101" y="7004"/>
                  </a:lnTo>
                  <a:lnTo>
                    <a:pt x="2959" y="15524"/>
                  </a:lnTo>
                  <a:lnTo>
                    <a:pt x="188" y="25079"/>
                  </a:lnTo>
                  <a:lnTo>
                    <a:pt x="0" y="35191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object 274"/>
            <p:cNvSpPr/>
            <p:nvPr/>
          </p:nvSpPr>
          <p:spPr>
            <a:xfrm>
              <a:off x="12100431" y="4513085"/>
              <a:ext cx="24765" cy="18415"/>
            </a:xfrm>
            <a:custGeom>
              <a:avLst/>
              <a:gdLst/>
              <a:ahLst/>
              <a:cxnLst/>
              <a:rect l="l" t="t" r="r" b="b"/>
              <a:pathLst>
                <a:path w="24765" h="18414">
                  <a:moveTo>
                    <a:pt x="0" y="18300"/>
                  </a:moveTo>
                  <a:lnTo>
                    <a:pt x="7244" y="15284"/>
                  </a:lnTo>
                  <a:lnTo>
                    <a:pt x="13865" y="11169"/>
                  </a:lnTo>
                  <a:lnTo>
                    <a:pt x="19738" y="6045"/>
                  </a:lnTo>
                  <a:lnTo>
                    <a:pt x="24739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object 275"/>
            <p:cNvSpPr/>
            <p:nvPr/>
          </p:nvSpPr>
          <p:spPr>
            <a:xfrm>
              <a:off x="12125185" y="4479754"/>
              <a:ext cx="5080" cy="33020"/>
            </a:xfrm>
            <a:custGeom>
              <a:avLst/>
              <a:gdLst/>
              <a:ahLst/>
              <a:cxnLst/>
              <a:rect l="l" t="t" r="r" b="b"/>
              <a:pathLst>
                <a:path w="5079" h="33020">
                  <a:moveTo>
                    <a:pt x="0" y="32994"/>
                  </a:moveTo>
                  <a:lnTo>
                    <a:pt x="3541" y="25081"/>
                  </a:lnTo>
                  <a:lnTo>
                    <a:pt x="4935" y="16659"/>
                  </a:lnTo>
                  <a:lnTo>
                    <a:pt x="4170" y="8155"/>
                  </a:lnTo>
                  <a:lnTo>
                    <a:pt x="1231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object 276"/>
            <p:cNvSpPr/>
            <p:nvPr/>
          </p:nvSpPr>
          <p:spPr>
            <a:xfrm>
              <a:off x="12119374" y="4444993"/>
              <a:ext cx="6985" cy="35560"/>
            </a:xfrm>
            <a:custGeom>
              <a:avLst/>
              <a:gdLst/>
              <a:ahLst/>
              <a:cxnLst/>
              <a:rect l="l" t="t" r="r" b="b"/>
              <a:pathLst>
                <a:path w="6984" h="35560">
                  <a:moveTo>
                    <a:pt x="1829" y="0"/>
                  </a:moveTo>
                  <a:lnTo>
                    <a:pt x="0" y="9032"/>
                  </a:lnTo>
                  <a:lnTo>
                    <a:pt x="232" y="18129"/>
                  </a:lnTo>
                  <a:lnTo>
                    <a:pt x="2479" y="26949"/>
                  </a:lnTo>
                  <a:lnTo>
                    <a:pt x="6693" y="35153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object 277"/>
            <p:cNvSpPr/>
            <p:nvPr/>
          </p:nvSpPr>
          <p:spPr>
            <a:xfrm>
              <a:off x="12121495" y="4402241"/>
              <a:ext cx="15240" cy="43180"/>
            </a:xfrm>
            <a:custGeom>
              <a:avLst/>
              <a:gdLst/>
              <a:ahLst/>
              <a:cxnLst/>
              <a:rect l="l" t="t" r="r" b="b"/>
              <a:pathLst>
                <a:path w="15240" h="43179">
                  <a:moveTo>
                    <a:pt x="15087" y="0"/>
                  </a:moveTo>
                  <a:lnTo>
                    <a:pt x="8513" y="9503"/>
                  </a:lnTo>
                  <a:lnTo>
                    <a:pt x="3748" y="19937"/>
                  </a:lnTo>
                  <a:lnTo>
                    <a:pt x="880" y="31044"/>
                  </a:lnTo>
                  <a:lnTo>
                    <a:pt x="0" y="4257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object 278"/>
            <p:cNvSpPr/>
            <p:nvPr/>
          </p:nvSpPr>
          <p:spPr>
            <a:xfrm>
              <a:off x="12136620" y="4383989"/>
              <a:ext cx="55880" cy="19050"/>
            </a:xfrm>
            <a:custGeom>
              <a:avLst/>
              <a:gdLst/>
              <a:ahLst/>
              <a:cxnLst/>
              <a:rect l="l" t="t" r="r" b="b"/>
              <a:pathLst>
                <a:path w="55879" h="19050">
                  <a:moveTo>
                    <a:pt x="55562" y="1782"/>
                  </a:moveTo>
                  <a:lnTo>
                    <a:pt x="40331" y="0"/>
                  </a:lnTo>
                  <a:lnTo>
                    <a:pt x="25452" y="2340"/>
                  </a:lnTo>
                  <a:lnTo>
                    <a:pt x="11737" y="8564"/>
                  </a:lnTo>
                  <a:lnTo>
                    <a:pt x="0" y="18432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object 279"/>
            <p:cNvSpPr/>
            <p:nvPr/>
          </p:nvSpPr>
          <p:spPr>
            <a:xfrm>
              <a:off x="12192074" y="4385958"/>
              <a:ext cx="53975" cy="8255"/>
            </a:xfrm>
            <a:custGeom>
              <a:avLst/>
              <a:gdLst/>
              <a:ahLst/>
              <a:cxnLst/>
              <a:rect l="l" t="t" r="r" b="b"/>
              <a:pathLst>
                <a:path w="53975" h="8254">
                  <a:moveTo>
                    <a:pt x="0" y="0"/>
                  </a:moveTo>
                  <a:lnTo>
                    <a:pt x="12810" y="5824"/>
                  </a:lnTo>
                  <a:lnTo>
                    <a:pt x="26463" y="8132"/>
                  </a:lnTo>
                  <a:lnTo>
                    <a:pt x="40255" y="6895"/>
                  </a:lnTo>
                  <a:lnTo>
                    <a:pt x="53479" y="2082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object 280"/>
            <p:cNvSpPr/>
            <p:nvPr/>
          </p:nvSpPr>
          <p:spPr>
            <a:xfrm>
              <a:off x="12245396" y="4353285"/>
              <a:ext cx="16510" cy="34925"/>
            </a:xfrm>
            <a:custGeom>
              <a:avLst/>
              <a:gdLst/>
              <a:ahLst/>
              <a:cxnLst/>
              <a:rect l="l" t="t" r="r" b="b"/>
              <a:pathLst>
                <a:path w="16509" h="34925">
                  <a:moveTo>
                    <a:pt x="0" y="34874"/>
                  </a:moveTo>
                  <a:lnTo>
                    <a:pt x="7962" y="28344"/>
                  </a:lnTo>
                  <a:lnTo>
                    <a:pt x="13544" y="19946"/>
                  </a:lnTo>
                  <a:lnTo>
                    <a:pt x="16459" y="10294"/>
                  </a:lnTo>
                  <a:lnTo>
                    <a:pt x="16421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object 281"/>
            <p:cNvSpPr/>
            <p:nvPr/>
          </p:nvSpPr>
          <p:spPr>
            <a:xfrm>
              <a:off x="12246212" y="4313219"/>
              <a:ext cx="15875" cy="40005"/>
            </a:xfrm>
            <a:custGeom>
              <a:avLst/>
              <a:gdLst/>
              <a:ahLst/>
              <a:cxnLst/>
              <a:rect l="l" t="t" r="r" b="b"/>
              <a:pathLst>
                <a:path w="15875" h="40004">
                  <a:moveTo>
                    <a:pt x="15519" y="39827"/>
                  </a:moveTo>
                  <a:lnTo>
                    <a:pt x="13639" y="29164"/>
                  </a:lnTo>
                  <a:lnTo>
                    <a:pt x="10393" y="18884"/>
                  </a:lnTo>
                  <a:lnTo>
                    <a:pt x="5830" y="9119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object 282"/>
            <p:cNvSpPr/>
            <p:nvPr/>
          </p:nvSpPr>
          <p:spPr>
            <a:xfrm>
              <a:off x="12243133" y="4284794"/>
              <a:ext cx="26670" cy="28575"/>
            </a:xfrm>
            <a:custGeom>
              <a:avLst/>
              <a:gdLst/>
              <a:ahLst/>
              <a:cxnLst/>
              <a:rect l="l" t="t" r="r" b="b"/>
              <a:pathLst>
                <a:path w="26670" h="28575">
                  <a:moveTo>
                    <a:pt x="26276" y="2146"/>
                  </a:moveTo>
                  <a:lnTo>
                    <a:pt x="0" y="21640"/>
                  </a:lnTo>
                  <a:lnTo>
                    <a:pt x="3047" y="28549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3" name="object 283"/>
            <p:cNvSpPr/>
            <p:nvPr/>
          </p:nvSpPr>
          <p:spPr>
            <a:xfrm>
              <a:off x="12269231" y="4286935"/>
              <a:ext cx="81280" cy="55880"/>
            </a:xfrm>
            <a:custGeom>
              <a:avLst/>
              <a:gdLst/>
              <a:ahLst/>
              <a:cxnLst/>
              <a:rect l="l" t="t" r="r" b="b"/>
              <a:pathLst>
                <a:path w="81279" h="55879">
                  <a:moveTo>
                    <a:pt x="43332" y="23520"/>
                  </a:moveTo>
                  <a:lnTo>
                    <a:pt x="33672" y="15637"/>
                  </a:lnTo>
                  <a:lnTo>
                    <a:pt x="23142" y="9045"/>
                  </a:lnTo>
                  <a:lnTo>
                    <a:pt x="11874" y="3810"/>
                  </a:lnTo>
                  <a:lnTo>
                    <a:pt x="0" y="0"/>
                  </a:lnTo>
                </a:path>
                <a:path w="81279" h="55879">
                  <a:moveTo>
                    <a:pt x="43332" y="23520"/>
                  </a:moveTo>
                  <a:lnTo>
                    <a:pt x="52454" y="31825"/>
                  </a:lnTo>
                  <a:lnTo>
                    <a:pt x="61720" y="39976"/>
                  </a:lnTo>
                  <a:lnTo>
                    <a:pt x="71126" y="47969"/>
                  </a:lnTo>
                  <a:lnTo>
                    <a:pt x="80670" y="55803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4" name="object 284"/>
            <p:cNvSpPr/>
            <p:nvPr/>
          </p:nvSpPr>
          <p:spPr>
            <a:xfrm>
              <a:off x="12350015" y="4342732"/>
              <a:ext cx="26670" cy="36195"/>
            </a:xfrm>
            <a:custGeom>
              <a:avLst/>
              <a:gdLst/>
              <a:ahLst/>
              <a:cxnLst/>
              <a:rect l="l" t="t" r="r" b="b"/>
              <a:pathLst>
                <a:path w="26670" h="36195">
                  <a:moveTo>
                    <a:pt x="26276" y="36195"/>
                  </a:moveTo>
                  <a:lnTo>
                    <a:pt x="21018" y="26244"/>
                  </a:lnTo>
                  <a:lnTo>
                    <a:pt x="14857" y="16854"/>
                  </a:lnTo>
                  <a:lnTo>
                    <a:pt x="7836" y="8086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object 285"/>
            <p:cNvSpPr/>
            <p:nvPr/>
          </p:nvSpPr>
          <p:spPr>
            <a:xfrm>
              <a:off x="12376308" y="4379025"/>
              <a:ext cx="1905" cy="17780"/>
            </a:xfrm>
            <a:custGeom>
              <a:avLst/>
              <a:gdLst/>
              <a:ahLst/>
              <a:cxnLst/>
              <a:rect l="l" t="t" r="r" b="b"/>
              <a:pathLst>
                <a:path w="1904" h="17779">
                  <a:moveTo>
                    <a:pt x="342" y="17399"/>
                  </a:moveTo>
                  <a:lnTo>
                    <a:pt x="1892" y="11696"/>
                  </a:lnTo>
                  <a:lnTo>
                    <a:pt x="1765" y="5664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object 286"/>
            <p:cNvSpPr/>
            <p:nvPr/>
          </p:nvSpPr>
          <p:spPr>
            <a:xfrm>
              <a:off x="12358528" y="4396120"/>
              <a:ext cx="18415" cy="60325"/>
            </a:xfrm>
            <a:custGeom>
              <a:avLst/>
              <a:gdLst/>
              <a:ahLst/>
              <a:cxnLst/>
              <a:rect l="l" t="t" r="r" b="b"/>
              <a:pathLst>
                <a:path w="18415" h="60325">
                  <a:moveTo>
                    <a:pt x="0" y="60096"/>
                  </a:moveTo>
                  <a:lnTo>
                    <a:pt x="4876" y="45166"/>
                  </a:lnTo>
                  <a:lnTo>
                    <a:pt x="9563" y="30172"/>
                  </a:lnTo>
                  <a:lnTo>
                    <a:pt x="14058" y="15115"/>
                  </a:lnTo>
                  <a:lnTo>
                    <a:pt x="18364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object 287"/>
            <p:cNvSpPr/>
            <p:nvPr/>
          </p:nvSpPr>
          <p:spPr>
            <a:xfrm>
              <a:off x="12303250" y="4456136"/>
              <a:ext cx="55244" cy="41275"/>
            </a:xfrm>
            <a:custGeom>
              <a:avLst/>
              <a:gdLst/>
              <a:ahLst/>
              <a:cxnLst/>
              <a:rect l="l" t="t" r="r" b="b"/>
              <a:pathLst>
                <a:path w="55245" h="41275">
                  <a:moveTo>
                    <a:pt x="0" y="41097"/>
                  </a:moveTo>
                  <a:lnTo>
                    <a:pt x="18240" y="38054"/>
                  </a:lnTo>
                  <a:lnTo>
                    <a:pt x="34207" y="29625"/>
                  </a:lnTo>
                  <a:lnTo>
                    <a:pt x="46773" y="16658"/>
                  </a:lnTo>
                  <a:lnTo>
                    <a:pt x="54813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object 288"/>
            <p:cNvSpPr/>
            <p:nvPr/>
          </p:nvSpPr>
          <p:spPr>
            <a:xfrm>
              <a:off x="12238622" y="4497559"/>
              <a:ext cx="64769" cy="15875"/>
            </a:xfrm>
            <a:custGeom>
              <a:avLst/>
              <a:gdLst/>
              <a:ahLst/>
              <a:cxnLst/>
              <a:rect l="l" t="t" r="r" b="b"/>
              <a:pathLst>
                <a:path w="64770" h="15875">
                  <a:moveTo>
                    <a:pt x="64668" y="9"/>
                  </a:moveTo>
                  <a:lnTo>
                    <a:pt x="47747" y="0"/>
                  </a:lnTo>
                  <a:lnTo>
                    <a:pt x="31129" y="2607"/>
                  </a:lnTo>
                  <a:lnTo>
                    <a:pt x="15113" y="7757"/>
                  </a:lnTo>
                  <a:lnTo>
                    <a:pt x="0" y="15376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object 289"/>
            <p:cNvSpPr/>
            <p:nvPr/>
          </p:nvSpPr>
          <p:spPr>
            <a:xfrm>
              <a:off x="12185935" y="4512731"/>
              <a:ext cx="52705" cy="24765"/>
            </a:xfrm>
            <a:custGeom>
              <a:avLst/>
              <a:gdLst/>
              <a:ahLst/>
              <a:cxnLst/>
              <a:rect l="l" t="t" r="r" b="b"/>
              <a:pathLst>
                <a:path w="52704" h="24764">
                  <a:moveTo>
                    <a:pt x="0" y="24155"/>
                  </a:moveTo>
                  <a:lnTo>
                    <a:pt x="14061" y="20252"/>
                  </a:lnTo>
                  <a:lnTo>
                    <a:pt x="27593" y="14887"/>
                  </a:lnTo>
                  <a:lnTo>
                    <a:pt x="40483" y="8117"/>
                  </a:lnTo>
                  <a:lnTo>
                    <a:pt x="52616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object 290"/>
            <p:cNvSpPr/>
            <p:nvPr/>
          </p:nvSpPr>
          <p:spPr>
            <a:xfrm>
              <a:off x="12152443" y="4536956"/>
              <a:ext cx="33655" cy="46355"/>
            </a:xfrm>
            <a:custGeom>
              <a:avLst/>
              <a:gdLst/>
              <a:ahLst/>
              <a:cxnLst/>
              <a:rect l="l" t="t" r="r" b="b"/>
              <a:pathLst>
                <a:path w="33654" h="46354">
                  <a:moveTo>
                    <a:pt x="33629" y="0"/>
                  </a:moveTo>
                  <a:lnTo>
                    <a:pt x="19336" y="6424"/>
                  </a:lnTo>
                  <a:lnTo>
                    <a:pt x="8408" y="17048"/>
                  </a:lnTo>
                  <a:lnTo>
                    <a:pt x="1684" y="30727"/>
                  </a:lnTo>
                  <a:lnTo>
                    <a:pt x="0" y="46316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object 291"/>
            <p:cNvSpPr/>
            <p:nvPr/>
          </p:nvSpPr>
          <p:spPr>
            <a:xfrm>
              <a:off x="12122222" y="4583287"/>
              <a:ext cx="30480" cy="37465"/>
            </a:xfrm>
            <a:custGeom>
              <a:avLst/>
              <a:gdLst/>
              <a:ahLst/>
              <a:cxnLst/>
              <a:rect l="l" t="t" r="r" b="b"/>
              <a:pathLst>
                <a:path w="30479" h="37464">
                  <a:moveTo>
                    <a:pt x="0" y="37299"/>
                  </a:moveTo>
                  <a:lnTo>
                    <a:pt x="30442" y="6756"/>
                  </a:lnTo>
                  <a:lnTo>
                    <a:pt x="30149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object 292"/>
            <p:cNvSpPr/>
            <p:nvPr/>
          </p:nvSpPr>
          <p:spPr>
            <a:xfrm>
              <a:off x="12100131" y="4620282"/>
              <a:ext cx="22860" cy="3810"/>
            </a:xfrm>
            <a:custGeom>
              <a:avLst/>
              <a:gdLst/>
              <a:ahLst/>
              <a:cxnLst/>
              <a:rect l="l" t="t" r="r" b="b"/>
              <a:pathLst>
                <a:path w="22859" h="3810">
                  <a:moveTo>
                    <a:pt x="22364" y="0"/>
                  </a:moveTo>
                  <a:lnTo>
                    <a:pt x="14782" y="114"/>
                  </a:lnTo>
                  <a:lnTo>
                    <a:pt x="7251" y="1333"/>
                  </a:lnTo>
                  <a:lnTo>
                    <a:pt x="0" y="3644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object 293"/>
            <p:cNvSpPr/>
            <p:nvPr/>
          </p:nvSpPr>
          <p:spPr>
            <a:xfrm>
              <a:off x="12076404" y="4606470"/>
              <a:ext cx="24130" cy="20320"/>
            </a:xfrm>
            <a:custGeom>
              <a:avLst/>
              <a:gdLst/>
              <a:ahLst/>
              <a:cxnLst/>
              <a:rect l="l" t="t" r="r" b="b"/>
              <a:pathLst>
                <a:path w="24129" h="20320">
                  <a:moveTo>
                    <a:pt x="850" y="0"/>
                  </a:moveTo>
                  <a:lnTo>
                    <a:pt x="0" y="5867"/>
                  </a:lnTo>
                  <a:lnTo>
                    <a:pt x="2400" y="11734"/>
                  </a:lnTo>
                  <a:lnTo>
                    <a:pt x="7124" y="15341"/>
                  </a:lnTo>
                  <a:lnTo>
                    <a:pt x="11849" y="18948"/>
                  </a:lnTo>
                  <a:lnTo>
                    <a:pt x="18135" y="19710"/>
                  </a:lnTo>
                  <a:lnTo>
                    <a:pt x="23596" y="17335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object 294"/>
            <p:cNvSpPr/>
            <p:nvPr/>
          </p:nvSpPr>
          <p:spPr>
            <a:xfrm>
              <a:off x="12077125" y="4591814"/>
              <a:ext cx="3175" cy="15240"/>
            </a:xfrm>
            <a:custGeom>
              <a:avLst/>
              <a:gdLst/>
              <a:ahLst/>
              <a:cxnLst/>
              <a:rect l="l" t="t" r="r" b="b"/>
              <a:pathLst>
                <a:path w="3175" h="15239">
                  <a:moveTo>
                    <a:pt x="2743" y="0"/>
                  </a:moveTo>
                  <a:lnTo>
                    <a:pt x="1104" y="4762"/>
                  </a:lnTo>
                  <a:lnTo>
                    <a:pt x="177" y="9766"/>
                  </a:lnTo>
                  <a:lnTo>
                    <a:pt x="0" y="14833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5" name="object 295"/>
            <p:cNvSpPr/>
            <p:nvPr/>
          </p:nvSpPr>
          <p:spPr>
            <a:xfrm>
              <a:off x="12079651" y="4590634"/>
              <a:ext cx="635" cy="1270"/>
            </a:xfrm>
            <a:custGeom>
              <a:avLst/>
              <a:gdLst/>
              <a:ahLst/>
              <a:cxnLst/>
              <a:rect l="l" t="t" r="r" b="b"/>
              <a:pathLst>
                <a:path w="634" h="1270">
                  <a:moveTo>
                    <a:pt x="431" y="0"/>
                  </a:moveTo>
                  <a:lnTo>
                    <a:pt x="266" y="342"/>
                  </a:lnTo>
                  <a:lnTo>
                    <a:pt x="126" y="673"/>
                  </a:lnTo>
                  <a:lnTo>
                    <a:pt x="0" y="1016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6" name="object 296"/>
            <p:cNvSpPr/>
            <p:nvPr/>
          </p:nvSpPr>
          <p:spPr>
            <a:xfrm>
              <a:off x="11895346" y="5190710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0" y="0"/>
                  </a:moveTo>
                  <a:lnTo>
                    <a:pt x="0" y="381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97" name="object 29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2738558" y="3718614"/>
              <a:ext cx="226194" cy="97374"/>
            </a:xfrm>
            <a:prstGeom prst="rect">
              <a:avLst/>
            </a:prstGeom>
          </p:spPr>
        </p:pic>
        <p:sp>
          <p:nvSpPr>
            <p:cNvPr id="298" name="object 298"/>
            <p:cNvSpPr/>
            <p:nvPr/>
          </p:nvSpPr>
          <p:spPr>
            <a:xfrm>
              <a:off x="12685528" y="3706297"/>
              <a:ext cx="5080" cy="1270"/>
            </a:xfrm>
            <a:custGeom>
              <a:avLst/>
              <a:gdLst/>
              <a:ahLst/>
              <a:cxnLst/>
              <a:rect l="l" t="t" r="r" b="b"/>
              <a:pathLst>
                <a:path w="5079" h="1270">
                  <a:moveTo>
                    <a:pt x="0" y="0"/>
                  </a:moveTo>
                  <a:lnTo>
                    <a:pt x="4521" y="762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object 299"/>
            <p:cNvSpPr/>
            <p:nvPr/>
          </p:nvSpPr>
          <p:spPr>
            <a:xfrm>
              <a:off x="12689932" y="3706704"/>
              <a:ext cx="4445" cy="5080"/>
            </a:xfrm>
            <a:custGeom>
              <a:avLst/>
              <a:gdLst/>
              <a:ahLst/>
              <a:cxnLst/>
              <a:rect l="l" t="t" r="r" b="b"/>
              <a:pathLst>
                <a:path w="4445" h="5079">
                  <a:moveTo>
                    <a:pt x="3848" y="4762"/>
                  </a:moveTo>
                  <a:lnTo>
                    <a:pt x="4102" y="2374"/>
                  </a:lnTo>
                  <a:lnTo>
                    <a:pt x="2387" y="241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object 300"/>
            <p:cNvSpPr/>
            <p:nvPr/>
          </p:nvSpPr>
          <p:spPr>
            <a:xfrm>
              <a:off x="12693425" y="3711941"/>
              <a:ext cx="635" cy="5080"/>
            </a:xfrm>
            <a:custGeom>
              <a:avLst/>
              <a:gdLst/>
              <a:ahLst/>
              <a:cxnLst/>
              <a:rect l="l" t="t" r="r" b="b"/>
              <a:pathLst>
                <a:path w="634" h="5079">
                  <a:moveTo>
                    <a:pt x="380" y="0"/>
                  </a:moveTo>
                  <a:lnTo>
                    <a:pt x="0" y="4889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object 301"/>
            <p:cNvSpPr/>
            <p:nvPr/>
          </p:nvSpPr>
          <p:spPr>
            <a:xfrm>
              <a:off x="12688638" y="3716360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0" y="3835"/>
                  </a:moveTo>
                  <a:lnTo>
                    <a:pt x="2387" y="4089"/>
                  </a:lnTo>
                  <a:lnTo>
                    <a:pt x="4521" y="2374"/>
                  </a:lnTo>
                  <a:lnTo>
                    <a:pt x="4762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object 302"/>
            <p:cNvSpPr/>
            <p:nvPr/>
          </p:nvSpPr>
          <p:spPr>
            <a:xfrm>
              <a:off x="12665196" y="3717954"/>
              <a:ext cx="23495" cy="3175"/>
            </a:xfrm>
            <a:custGeom>
              <a:avLst/>
              <a:gdLst/>
              <a:ahLst/>
              <a:cxnLst/>
              <a:rect l="l" t="t" r="r" b="b"/>
              <a:pathLst>
                <a:path w="23495" h="3175">
                  <a:moveTo>
                    <a:pt x="23342" y="26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object 303"/>
            <p:cNvSpPr/>
            <p:nvPr/>
          </p:nvSpPr>
          <p:spPr>
            <a:xfrm>
              <a:off x="12564944" y="3715332"/>
              <a:ext cx="100965" cy="3175"/>
            </a:xfrm>
            <a:custGeom>
              <a:avLst/>
              <a:gdLst/>
              <a:ahLst/>
              <a:cxnLst/>
              <a:rect l="l" t="t" r="r" b="b"/>
              <a:pathLst>
                <a:path w="100965" h="3175">
                  <a:moveTo>
                    <a:pt x="100431" y="2625"/>
                  </a:moveTo>
                  <a:lnTo>
                    <a:pt x="75357" y="716"/>
                  </a:lnTo>
                  <a:lnTo>
                    <a:pt x="50230" y="0"/>
                  </a:lnTo>
                  <a:lnTo>
                    <a:pt x="25095" y="479"/>
                  </a:lnTo>
                  <a:lnTo>
                    <a:pt x="0" y="2155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object 304"/>
            <p:cNvSpPr/>
            <p:nvPr/>
          </p:nvSpPr>
          <p:spPr>
            <a:xfrm>
              <a:off x="12474921" y="3716830"/>
              <a:ext cx="90170" cy="2540"/>
            </a:xfrm>
            <a:custGeom>
              <a:avLst/>
              <a:gdLst/>
              <a:ahLst/>
              <a:cxnLst/>
              <a:rect l="l" t="t" r="r" b="b"/>
              <a:pathLst>
                <a:path w="90170" h="2539">
                  <a:moveTo>
                    <a:pt x="0" y="0"/>
                  </a:moveTo>
                  <a:lnTo>
                    <a:pt x="22503" y="1573"/>
                  </a:lnTo>
                  <a:lnTo>
                    <a:pt x="45037" y="2236"/>
                  </a:lnTo>
                  <a:lnTo>
                    <a:pt x="67576" y="1987"/>
                  </a:lnTo>
                  <a:lnTo>
                    <a:pt x="90093" y="825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object 305"/>
            <p:cNvSpPr/>
            <p:nvPr/>
          </p:nvSpPr>
          <p:spPr>
            <a:xfrm>
              <a:off x="12423951" y="3709828"/>
              <a:ext cx="51435" cy="7620"/>
            </a:xfrm>
            <a:custGeom>
              <a:avLst/>
              <a:gdLst/>
              <a:ahLst/>
              <a:cxnLst/>
              <a:rect l="l" t="t" r="r" b="b"/>
              <a:pathLst>
                <a:path w="51434" h="7620">
                  <a:moveTo>
                    <a:pt x="0" y="0"/>
                  </a:moveTo>
                  <a:lnTo>
                    <a:pt x="12676" y="2195"/>
                  </a:lnTo>
                  <a:lnTo>
                    <a:pt x="25401" y="4095"/>
                  </a:lnTo>
                  <a:lnTo>
                    <a:pt x="38167" y="5700"/>
                  </a:lnTo>
                  <a:lnTo>
                    <a:pt x="50965" y="701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object 306"/>
            <p:cNvSpPr/>
            <p:nvPr/>
          </p:nvSpPr>
          <p:spPr>
            <a:xfrm>
              <a:off x="12353104" y="3680911"/>
              <a:ext cx="71120" cy="29209"/>
            </a:xfrm>
            <a:custGeom>
              <a:avLst/>
              <a:gdLst/>
              <a:ahLst/>
              <a:cxnLst/>
              <a:rect l="l" t="t" r="r" b="b"/>
              <a:pathLst>
                <a:path w="71120" h="29210">
                  <a:moveTo>
                    <a:pt x="0" y="0"/>
                  </a:moveTo>
                  <a:lnTo>
                    <a:pt x="16448" y="9986"/>
                  </a:lnTo>
                  <a:lnTo>
                    <a:pt x="33807" y="18172"/>
                  </a:lnTo>
                  <a:lnTo>
                    <a:pt x="51927" y="24497"/>
                  </a:lnTo>
                  <a:lnTo>
                    <a:pt x="70662" y="28905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7" name="object 307"/>
            <p:cNvSpPr/>
            <p:nvPr/>
          </p:nvSpPr>
          <p:spPr>
            <a:xfrm>
              <a:off x="12348834" y="3669315"/>
              <a:ext cx="4445" cy="11430"/>
            </a:xfrm>
            <a:custGeom>
              <a:avLst/>
              <a:gdLst/>
              <a:ahLst/>
              <a:cxnLst/>
              <a:rect l="l" t="t" r="r" b="b"/>
              <a:pathLst>
                <a:path w="4445" h="11429">
                  <a:moveTo>
                    <a:pt x="1701" y="0"/>
                  </a:moveTo>
                  <a:lnTo>
                    <a:pt x="431" y="1828"/>
                  </a:lnTo>
                  <a:lnTo>
                    <a:pt x="0" y="4076"/>
                  </a:lnTo>
                  <a:lnTo>
                    <a:pt x="508" y="6248"/>
                  </a:lnTo>
                  <a:lnTo>
                    <a:pt x="1028" y="8394"/>
                  </a:lnTo>
                  <a:lnTo>
                    <a:pt x="2463" y="10223"/>
                  </a:lnTo>
                  <a:lnTo>
                    <a:pt x="4406" y="11252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8" name="object 308"/>
            <p:cNvSpPr/>
            <p:nvPr/>
          </p:nvSpPr>
          <p:spPr>
            <a:xfrm>
              <a:off x="12350265" y="366904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380"/>
                  </a:moveTo>
                  <a:lnTo>
                    <a:pt x="381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object 309"/>
            <p:cNvSpPr/>
            <p:nvPr/>
          </p:nvSpPr>
          <p:spPr>
            <a:xfrm>
              <a:off x="12350824" y="3665295"/>
              <a:ext cx="10160" cy="3810"/>
            </a:xfrm>
            <a:custGeom>
              <a:avLst/>
              <a:gdLst/>
              <a:ahLst/>
              <a:cxnLst/>
              <a:rect l="l" t="t" r="r" b="b"/>
              <a:pathLst>
                <a:path w="10159" h="3810">
                  <a:moveTo>
                    <a:pt x="10007" y="1511"/>
                  </a:moveTo>
                  <a:lnTo>
                    <a:pt x="6591" y="0"/>
                  </a:lnTo>
                  <a:lnTo>
                    <a:pt x="2578" y="774"/>
                  </a:lnTo>
                  <a:lnTo>
                    <a:pt x="0" y="3479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object 310"/>
            <p:cNvSpPr/>
            <p:nvPr/>
          </p:nvSpPr>
          <p:spPr>
            <a:xfrm>
              <a:off x="12360800" y="3667165"/>
              <a:ext cx="9525" cy="3810"/>
            </a:xfrm>
            <a:custGeom>
              <a:avLst/>
              <a:gdLst/>
              <a:ahLst/>
              <a:cxnLst/>
              <a:rect l="l" t="t" r="r" b="b"/>
              <a:pathLst>
                <a:path w="9525" h="3810">
                  <a:moveTo>
                    <a:pt x="0" y="0"/>
                  </a:moveTo>
                  <a:lnTo>
                    <a:pt x="9029" y="3759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object 311"/>
            <p:cNvSpPr/>
            <p:nvPr/>
          </p:nvSpPr>
          <p:spPr>
            <a:xfrm>
              <a:off x="12369837" y="3671087"/>
              <a:ext cx="32384" cy="8255"/>
            </a:xfrm>
            <a:custGeom>
              <a:avLst/>
              <a:gdLst/>
              <a:ahLst/>
              <a:cxnLst/>
              <a:rect l="l" t="t" r="r" b="b"/>
              <a:pathLst>
                <a:path w="32384" h="8254">
                  <a:moveTo>
                    <a:pt x="0" y="0"/>
                  </a:moveTo>
                  <a:lnTo>
                    <a:pt x="7792" y="3053"/>
                  </a:lnTo>
                  <a:lnTo>
                    <a:pt x="15816" y="5353"/>
                  </a:lnTo>
                  <a:lnTo>
                    <a:pt x="24019" y="6890"/>
                  </a:lnTo>
                  <a:lnTo>
                    <a:pt x="32346" y="7658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object 312"/>
            <p:cNvSpPr/>
            <p:nvPr/>
          </p:nvSpPr>
          <p:spPr>
            <a:xfrm>
              <a:off x="12402191" y="3678830"/>
              <a:ext cx="4445" cy="0"/>
            </a:xfrm>
            <a:custGeom>
              <a:avLst/>
              <a:gdLst/>
              <a:ahLst/>
              <a:cxnLst/>
              <a:rect l="l" t="t" r="r" b="b"/>
              <a:pathLst>
                <a:path w="4445">
                  <a:moveTo>
                    <a:pt x="0" y="0"/>
                  </a:moveTo>
                  <a:lnTo>
                    <a:pt x="414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object 313"/>
            <p:cNvSpPr/>
            <p:nvPr/>
          </p:nvSpPr>
          <p:spPr>
            <a:xfrm>
              <a:off x="12406792" y="3678593"/>
              <a:ext cx="41910" cy="8890"/>
            </a:xfrm>
            <a:custGeom>
              <a:avLst/>
              <a:gdLst/>
              <a:ahLst/>
              <a:cxnLst/>
              <a:rect l="l" t="t" r="r" b="b"/>
              <a:pathLst>
                <a:path w="41909" h="8889">
                  <a:moveTo>
                    <a:pt x="41694" y="8648"/>
                  </a:moveTo>
                  <a:lnTo>
                    <a:pt x="31555" y="5238"/>
                  </a:lnTo>
                  <a:lnTo>
                    <a:pt x="21194" y="2652"/>
                  </a:lnTo>
                  <a:lnTo>
                    <a:pt x="10659" y="903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object 314"/>
            <p:cNvSpPr/>
            <p:nvPr/>
          </p:nvSpPr>
          <p:spPr>
            <a:xfrm>
              <a:off x="12448097" y="3687483"/>
              <a:ext cx="36195" cy="13970"/>
            </a:xfrm>
            <a:custGeom>
              <a:avLst/>
              <a:gdLst/>
              <a:ahLst/>
              <a:cxnLst/>
              <a:rect l="l" t="t" r="r" b="b"/>
              <a:pathLst>
                <a:path w="36195" h="13970">
                  <a:moveTo>
                    <a:pt x="0" y="0"/>
                  </a:moveTo>
                  <a:lnTo>
                    <a:pt x="36131" y="13931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object 315"/>
            <p:cNvSpPr/>
            <p:nvPr/>
          </p:nvSpPr>
          <p:spPr>
            <a:xfrm>
              <a:off x="12484207" y="3701273"/>
              <a:ext cx="54610" cy="8890"/>
            </a:xfrm>
            <a:custGeom>
              <a:avLst/>
              <a:gdLst/>
              <a:ahLst/>
              <a:cxnLst/>
              <a:rect l="l" t="t" r="r" b="b"/>
              <a:pathLst>
                <a:path w="54609" h="8889">
                  <a:moveTo>
                    <a:pt x="0" y="0"/>
                  </a:moveTo>
                  <a:lnTo>
                    <a:pt x="13137" y="4256"/>
                  </a:lnTo>
                  <a:lnTo>
                    <a:pt x="26608" y="7127"/>
                  </a:lnTo>
                  <a:lnTo>
                    <a:pt x="40299" y="8593"/>
                  </a:lnTo>
                  <a:lnTo>
                    <a:pt x="54102" y="8636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object 316"/>
            <p:cNvSpPr/>
            <p:nvPr/>
          </p:nvSpPr>
          <p:spPr>
            <a:xfrm>
              <a:off x="12538027" y="3704423"/>
              <a:ext cx="114935" cy="5715"/>
            </a:xfrm>
            <a:custGeom>
              <a:avLst/>
              <a:gdLst/>
              <a:ahLst/>
              <a:cxnLst/>
              <a:rect l="l" t="t" r="r" b="b"/>
              <a:pathLst>
                <a:path w="114934" h="5714">
                  <a:moveTo>
                    <a:pt x="0" y="5638"/>
                  </a:moveTo>
                  <a:lnTo>
                    <a:pt x="114388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object 317"/>
            <p:cNvSpPr/>
            <p:nvPr/>
          </p:nvSpPr>
          <p:spPr>
            <a:xfrm>
              <a:off x="12652780" y="3704051"/>
              <a:ext cx="33655" cy="2540"/>
            </a:xfrm>
            <a:custGeom>
              <a:avLst/>
              <a:gdLst/>
              <a:ahLst/>
              <a:cxnLst/>
              <a:rect l="l" t="t" r="r" b="b"/>
              <a:pathLst>
                <a:path w="33654" h="2539">
                  <a:moveTo>
                    <a:pt x="33147" y="2153"/>
                  </a:moveTo>
                  <a:lnTo>
                    <a:pt x="24908" y="1000"/>
                  </a:lnTo>
                  <a:lnTo>
                    <a:pt x="16625" y="283"/>
                  </a:lnTo>
                  <a:lnTo>
                    <a:pt x="8317" y="0"/>
                  </a:lnTo>
                  <a:lnTo>
                    <a:pt x="0" y="147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object 318"/>
            <p:cNvSpPr/>
            <p:nvPr/>
          </p:nvSpPr>
          <p:spPr>
            <a:xfrm>
              <a:off x="12678256" y="3752644"/>
              <a:ext cx="10795" cy="12700"/>
            </a:xfrm>
            <a:custGeom>
              <a:avLst/>
              <a:gdLst/>
              <a:ahLst/>
              <a:cxnLst/>
              <a:rect l="l" t="t" r="r" b="b"/>
              <a:pathLst>
                <a:path w="10795" h="12700">
                  <a:moveTo>
                    <a:pt x="9842" y="12230"/>
                  </a:moveTo>
                  <a:lnTo>
                    <a:pt x="10490" y="6146"/>
                  </a:lnTo>
                  <a:lnTo>
                    <a:pt x="6108" y="647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9" name="object 319"/>
            <p:cNvSpPr/>
            <p:nvPr/>
          </p:nvSpPr>
          <p:spPr>
            <a:xfrm>
              <a:off x="12661818" y="3751077"/>
              <a:ext cx="17145" cy="1905"/>
            </a:xfrm>
            <a:custGeom>
              <a:avLst/>
              <a:gdLst/>
              <a:ahLst/>
              <a:cxnLst/>
              <a:rect l="l" t="t" r="r" b="b"/>
              <a:pathLst>
                <a:path w="17145" h="1904">
                  <a:moveTo>
                    <a:pt x="16560" y="187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0" name="object 320"/>
            <p:cNvSpPr/>
            <p:nvPr/>
          </p:nvSpPr>
          <p:spPr>
            <a:xfrm>
              <a:off x="12567270" y="3748820"/>
              <a:ext cx="95250" cy="2540"/>
            </a:xfrm>
            <a:custGeom>
              <a:avLst/>
              <a:gdLst/>
              <a:ahLst/>
              <a:cxnLst/>
              <a:rect l="l" t="t" r="r" b="b"/>
              <a:pathLst>
                <a:path w="95250" h="2539">
                  <a:moveTo>
                    <a:pt x="94627" y="2444"/>
                  </a:moveTo>
                  <a:lnTo>
                    <a:pt x="70992" y="656"/>
                  </a:lnTo>
                  <a:lnTo>
                    <a:pt x="47318" y="0"/>
                  </a:lnTo>
                  <a:lnTo>
                    <a:pt x="23642" y="476"/>
                  </a:lnTo>
                  <a:lnTo>
                    <a:pt x="0" y="2089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object 321"/>
            <p:cNvSpPr/>
            <p:nvPr/>
          </p:nvSpPr>
          <p:spPr>
            <a:xfrm>
              <a:off x="12566929" y="3750746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368" y="0"/>
                  </a:moveTo>
                  <a:lnTo>
                    <a:pt x="241" y="12"/>
                  </a:lnTo>
                  <a:lnTo>
                    <a:pt x="0" y="38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object 322"/>
            <p:cNvSpPr/>
            <p:nvPr/>
          </p:nvSpPr>
          <p:spPr>
            <a:xfrm>
              <a:off x="12481398" y="3750619"/>
              <a:ext cx="85725" cy="5715"/>
            </a:xfrm>
            <a:custGeom>
              <a:avLst/>
              <a:gdLst/>
              <a:ahLst/>
              <a:cxnLst/>
              <a:rect l="l" t="t" r="r" b="b"/>
              <a:pathLst>
                <a:path w="85725" h="5714">
                  <a:moveTo>
                    <a:pt x="0" y="5346"/>
                  </a:moveTo>
                  <a:lnTo>
                    <a:pt x="21397" y="5011"/>
                  </a:lnTo>
                  <a:lnTo>
                    <a:pt x="42772" y="4006"/>
                  </a:lnTo>
                  <a:lnTo>
                    <a:pt x="64106" y="2335"/>
                  </a:lnTo>
                  <a:lnTo>
                    <a:pt x="85382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object 323"/>
            <p:cNvSpPr/>
            <p:nvPr/>
          </p:nvSpPr>
          <p:spPr>
            <a:xfrm>
              <a:off x="12466160" y="3755962"/>
              <a:ext cx="15240" cy="635"/>
            </a:xfrm>
            <a:custGeom>
              <a:avLst/>
              <a:gdLst/>
              <a:ahLst/>
              <a:cxnLst/>
              <a:rect l="l" t="t" r="r" b="b"/>
              <a:pathLst>
                <a:path w="15240" h="635">
                  <a:moveTo>
                    <a:pt x="15049" y="38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object 324"/>
            <p:cNvSpPr/>
            <p:nvPr/>
          </p:nvSpPr>
          <p:spPr>
            <a:xfrm>
              <a:off x="12464283" y="3755953"/>
              <a:ext cx="2540" cy="1905"/>
            </a:xfrm>
            <a:custGeom>
              <a:avLst/>
              <a:gdLst/>
              <a:ahLst/>
              <a:cxnLst/>
              <a:rect l="l" t="t" r="r" b="b"/>
              <a:pathLst>
                <a:path w="2540" h="1904">
                  <a:moveTo>
                    <a:pt x="2095" y="12"/>
                  </a:moveTo>
                  <a:lnTo>
                    <a:pt x="1028" y="0"/>
                  </a:lnTo>
                  <a:lnTo>
                    <a:pt x="114" y="812"/>
                  </a:lnTo>
                  <a:lnTo>
                    <a:pt x="0" y="1879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object 325"/>
            <p:cNvSpPr/>
            <p:nvPr/>
          </p:nvSpPr>
          <p:spPr>
            <a:xfrm>
              <a:off x="12463895" y="3757848"/>
              <a:ext cx="635" cy="1905"/>
            </a:xfrm>
            <a:custGeom>
              <a:avLst/>
              <a:gdLst/>
              <a:ahLst/>
              <a:cxnLst/>
              <a:rect l="l" t="t" r="r" b="b"/>
              <a:pathLst>
                <a:path w="634" h="1904">
                  <a:moveTo>
                    <a:pt x="380" y="0"/>
                  </a:moveTo>
                  <a:lnTo>
                    <a:pt x="0" y="1879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object 326"/>
            <p:cNvSpPr/>
            <p:nvPr/>
          </p:nvSpPr>
          <p:spPr>
            <a:xfrm>
              <a:off x="12464281" y="3759629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39">
                  <a:moveTo>
                    <a:pt x="0" y="0"/>
                  </a:moveTo>
                  <a:lnTo>
                    <a:pt x="12" y="558"/>
                  </a:lnTo>
                  <a:lnTo>
                    <a:pt x="266" y="1079"/>
                  </a:lnTo>
                  <a:lnTo>
                    <a:pt x="685" y="1447"/>
                  </a:lnTo>
                  <a:lnTo>
                    <a:pt x="1104" y="1828"/>
                  </a:lnTo>
                  <a:lnTo>
                    <a:pt x="1638" y="2019"/>
                  </a:lnTo>
                  <a:lnTo>
                    <a:pt x="2197" y="1981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object 327"/>
            <p:cNvSpPr/>
            <p:nvPr/>
          </p:nvSpPr>
          <p:spPr>
            <a:xfrm>
              <a:off x="12466158" y="3761610"/>
              <a:ext cx="48260" cy="3175"/>
            </a:xfrm>
            <a:custGeom>
              <a:avLst/>
              <a:gdLst/>
              <a:ahLst/>
              <a:cxnLst/>
              <a:rect l="l" t="t" r="r" b="b"/>
              <a:pathLst>
                <a:path w="48259" h="3175">
                  <a:moveTo>
                    <a:pt x="0" y="0"/>
                  </a:moveTo>
                  <a:lnTo>
                    <a:pt x="48171" y="3022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object 328"/>
            <p:cNvSpPr/>
            <p:nvPr/>
          </p:nvSpPr>
          <p:spPr>
            <a:xfrm>
              <a:off x="12514598" y="3764726"/>
              <a:ext cx="19685" cy="1270"/>
            </a:xfrm>
            <a:custGeom>
              <a:avLst/>
              <a:gdLst/>
              <a:ahLst/>
              <a:cxnLst/>
              <a:rect l="l" t="t" r="r" b="b"/>
              <a:pathLst>
                <a:path w="19684" h="1270">
                  <a:moveTo>
                    <a:pt x="0" y="0"/>
                  </a:moveTo>
                  <a:lnTo>
                    <a:pt x="6413" y="723"/>
                  </a:lnTo>
                  <a:lnTo>
                    <a:pt x="12839" y="1066"/>
                  </a:lnTo>
                  <a:lnTo>
                    <a:pt x="19291" y="1028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object 329"/>
            <p:cNvSpPr/>
            <p:nvPr/>
          </p:nvSpPr>
          <p:spPr>
            <a:xfrm>
              <a:off x="12533511" y="3765750"/>
              <a:ext cx="61594" cy="2540"/>
            </a:xfrm>
            <a:custGeom>
              <a:avLst/>
              <a:gdLst/>
              <a:ahLst/>
              <a:cxnLst/>
              <a:rect l="l" t="t" r="r" b="b"/>
              <a:pathLst>
                <a:path w="61595" h="2539">
                  <a:moveTo>
                    <a:pt x="0" y="0"/>
                  </a:moveTo>
                  <a:lnTo>
                    <a:pt x="61341" y="226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object 330"/>
            <p:cNvSpPr/>
            <p:nvPr/>
          </p:nvSpPr>
          <p:spPr>
            <a:xfrm>
              <a:off x="12595238" y="3767629"/>
              <a:ext cx="45085" cy="6985"/>
            </a:xfrm>
            <a:custGeom>
              <a:avLst/>
              <a:gdLst/>
              <a:ahLst/>
              <a:cxnLst/>
              <a:rect l="l" t="t" r="r" b="b"/>
              <a:pathLst>
                <a:path w="45084" h="6985">
                  <a:moveTo>
                    <a:pt x="44653" y="6934"/>
                  </a:moveTo>
                  <a:lnTo>
                    <a:pt x="33720" y="3904"/>
                  </a:lnTo>
                  <a:lnTo>
                    <a:pt x="22598" y="1733"/>
                  </a:lnTo>
                  <a:lnTo>
                    <a:pt x="11340" y="429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1" name="object 331"/>
            <p:cNvSpPr/>
            <p:nvPr/>
          </p:nvSpPr>
          <p:spPr>
            <a:xfrm>
              <a:off x="12639905" y="3774704"/>
              <a:ext cx="35560" cy="6350"/>
            </a:xfrm>
            <a:custGeom>
              <a:avLst/>
              <a:gdLst/>
              <a:ahLst/>
              <a:cxnLst/>
              <a:rect l="l" t="t" r="r" b="b"/>
              <a:pathLst>
                <a:path w="35559" h="6350">
                  <a:moveTo>
                    <a:pt x="0" y="0"/>
                  </a:moveTo>
                  <a:lnTo>
                    <a:pt x="8738" y="1752"/>
                  </a:lnTo>
                  <a:lnTo>
                    <a:pt x="17500" y="3375"/>
                  </a:lnTo>
                  <a:lnTo>
                    <a:pt x="26281" y="4868"/>
                  </a:lnTo>
                  <a:lnTo>
                    <a:pt x="35077" y="6235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2" name="object 332"/>
            <p:cNvSpPr/>
            <p:nvPr/>
          </p:nvSpPr>
          <p:spPr>
            <a:xfrm>
              <a:off x="12675058" y="3771268"/>
              <a:ext cx="12700" cy="10795"/>
            </a:xfrm>
            <a:custGeom>
              <a:avLst/>
              <a:gdLst/>
              <a:ahLst/>
              <a:cxnLst/>
              <a:rect l="l" t="t" r="r" b="b"/>
              <a:pathLst>
                <a:path w="12700" h="10795">
                  <a:moveTo>
                    <a:pt x="0" y="9791"/>
                  </a:moveTo>
                  <a:lnTo>
                    <a:pt x="12331" y="2997"/>
                  </a:lnTo>
                  <a:lnTo>
                    <a:pt x="12661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object 333"/>
            <p:cNvSpPr/>
            <p:nvPr/>
          </p:nvSpPr>
          <p:spPr>
            <a:xfrm>
              <a:off x="12687410" y="3765007"/>
              <a:ext cx="1270" cy="6985"/>
            </a:xfrm>
            <a:custGeom>
              <a:avLst/>
              <a:gdLst/>
              <a:ahLst/>
              <a:cxnLst/>
              <a:rect l="l" t="t" r="r" b="b"/>
              <a:pathLst>
                <a:path w="1270" h="6985">
                  <a:moveTo>
                    <a:pt x="0" y="6388"/>
                  </a:moveTo>
                  <a:lnTo>
                    <a:pt x="762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object 334"/>
            <p:cNvSpPr/>
            <p:nvPr/>
          </p:nvSpPr>
          <p:spPr>
            <a:xfrm>
              <a:off x="11897320" y="5272114"/>
              <a:ext cx="43180" cy="16510"/>
            </a:xfrm>
            <a:custGeom>
              <a:avLst/>
              <a:gdLst/>
              <a:ahLst/>
              <a:cxnLst/>
              <a:rect l="l" t="t" r="r" b="b"/>
              <a:pathLst>
                <a:path w="43179" h="16510">
                  <a:moveTo>
                    <a:pt x="0" y="0"/>
                  </a:moveTo>
                  <a:lnTo>
                    <a:pt x="8676" y="8504"/>
                  </a:lnTo>
                  <a:lnTo>
                    <a:pt x="19256" y="13935"/>
                  </a:lnTo>
                  <a:lnTo>
                    <a:pt x="30964" y="16027"/>
                  </a:lnTo>
                  <a:lnTo>
                    <a:pt x="43027" y="14516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object 335"/>
            <p:cNvSpPr/>
            <p:nvPr/>
          </p:nvSpPr>
          <p:spPr>
            <a:xfrm>
              <a:off x="11888199" y="5259956"/>
              <a:ext cx="9525" cy="12700"/>
            </a:xfrm>
            <a:custGeom>
              <a:avLst/>
              <a:gdLst/>
              <a:ahLst/>
              <a:cxnLst/>
              <a:rect l="l" t="t" r="r" b="b"/>
              <a:pathLst>
                <a:path w="9525" h="12700">
                  <a:moveTo>
                    <a:pt x="9029" y="1240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object 336"/>
            <p:cNvSpPr/>
            <p:nvPr/>
          </p:nvSpPr>
          <p:spPr>
            <a:xfrm>
              <a:off x="11879321" y="5228451"/>
              <a:ext cx="8890" cy="31750"/>
            </a:xfrm>
            <a:custGeom>
              <a:avLst/>
              <a:gdLst/>
              <a:ahLst/>
              <a:cxnLst/>
              <a:rect l="l" t="t" r="r" b="b"/>
              <a:pathLst>
                <a:path w="8890" h="31750">
                  <a:moveTo>
                    <a:pt x="80" y="0"/>
                  </a:moveTo>
                  <a:lnTo>
                    <a:pt x="0" y="8340"/>
                  </a:lnTo>
                  <a:lnTo>
                    <a:pt x="1452" y="16478"/>
                  </a:lnTo>
                  <a:lnTo>
                    <a:pt x="4381" y="24206"/>
                  </a:lnTo>
                  <a:lnTo>
                    <a:pt x="8729" y="31318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object 337"/>
            <p:cNvSpPr/>
            <p:nvPr/>
          </p:nvSpPr>
          <p:spPr>
            <a:xfrm>
              <a:off x="11879542" y="5182819"/>
              <a:ext cx="5080" cy="46355"/>
            </a:xfrm>
            <a:custGeom>
              <a:avLst/>
              <a:gdLst/>
              <a:ahLst/>
              <a:cxnLst/>
              <a:rect l="l" t="t" r="r" b="b"/>
              <a:pathLst>
                <a:path w="5079" h="46354">
                  <a:moveTo>
                    <a:pt x="0" y="45897"/>
                  </a:moveTo>
                  <a:lnTo>
                    <a:pt x="4521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object 338"/>
            <p:cNvSpPr/>
            <p:nvPr/>
          </p:nvSpPr>
          <p:spPr>
            <a:xfrm>
              <a:off x="11884584" y="5158517"/>
              <a:ext cx="29209" cy="24765"/>
            </a:xfrm>
            <a:custGeom>
              <a:avLst/>
              <a:gdLst/>
              <a:ahLst/>
              <a:cxnLst/>
              <a:rect l="l" t="t" r="r" b="b"/>
              <a:pathLst>
                <a:path w="29209" h="24764">
                  <a:moveTo>
                    <a:pt x="29171" y="736"/>
                  </a:moveTo>
                  <a:lnTo>
                    <a:pt x="723" y="17373"/>
                  </a:lnTo>
                  <a:lnTo>
                    <a:pt x="0" y="24383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object 339"/>
            <p:cNvSpPr/>
            <p:nvPr/>
          </p:nvSpPr>
          <p:spPr>
            <a:xfrm>
              <a:off x="11913408" y="5155344"/>
              <a:ext cx="70485" cy="5715"/>
            </a:xfrm>
            <a:custGeom>
              <a:avLst/>
              <a:gdLst/>
              <a:ahLst/>
              <a:cxnLst/>
              <a:rect l="l" t="t" r="r" b="b"/>
              <a:pathLst>
                <a:path w="70484" h="5714">
                  <a:moveTo>
                    <a:pt x="0" y="3759"/>
                  </a:moveTo>
                  <a:lnTo>
                    <a:pt x="47790" y="5257"/>
                  </a:lnTo>
                  <a:lnTo>
                    <a:pt x="68859" y="749"/>
                  </a:lnTo>
                  <a:lnTo>
                    <a:pt x="69989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object 340"/>
            <p:cNvSpPr/>
            <p:nvPr/>
          </p:nvSpPr>
          <p:spPr>
            <a:xfrm>
              <a:off x="11983553" y="5153282"/>
              <a:ext cx="6350" cy="2540"/>
            </a:xfrm>
            <a:custGeom>
              <a:avLst/>
              <a:gdLst/>
              <a:ahLst/>
              <a:cxnLst/>
              <a:rect l="l" t="t" r="r" b="b"/>
              <a:pathLst>
                <a:path w="6350" h="2539">
                  <a:moveTo>
                    <a:pt x="6248" y="228"/>
                  </a:moveTo>
                  <a:lnTo>
                    <a:pt x="4025" y="0"/>
                  </a:lnTo>
                  <a:lnTo>
                    <a:pt x="1790" y="609"/>
                  </a:lnTo>
                  <a:lnTo>
                    <a:pt x="0" y="1943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object 341"/>
            <p:cNvSpPr/>
            <p:nvPr/>
          </p:nvSpPr>
          <p:spPr>
            <a:xfrm>
              <a:off x="11989791" y="5153460"/>
              <a:ext cx="457834" cy="50165"/>
            </a:xfrm>
            <a:custGeom>
              <a:avLst/>
              <a:gdLst/>
              <a:ahLst/>
              <a:cxnLst/>
              <a:rect l="l" t="t" r="r" b="b"/>
              <a:pathLst>
                <a:path w="457834" h="50164">
                  <a:moveTo>
                    <a:pt x="0" y="0"/>
                  </a:moveTo>
                  <a:lnTo>
                    <a:pt x="457555" y="49669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object 342"/>
            <p:cNvSpPr/>
            <p:nvPr/>
          </p:nvSpPr>
          <p:spPr>
            <a:xfrm>
              <a:off x="12447566" y="5202765"/>
              <a:ext cx="12065" cy="13970"/>
            </a:xfrm>
            <a:custGeom>
              <a:avLst/>
              <a:gdLst/>
              <a:ahLst/>
              <a:cxnLst/>
              <a:rect l="l" t="t" r="r" b="b"/>
              <a:pathLst>
                <a:path w="12065" h="13970">
                  <a:moveTo>
                    <a:pt x="10922" y="13677"/>
                  </a:moveTo>
                  <a:lnTo>
                    <a:pt x="3314" y="241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3" name="object 343"/>
            <p:cNvSpPr/>
            <p:nvPr/>
          </p:nvSpPr>
          <p:spPr>
            <a:xfrm>
              <a:off x="12452986" y="5216674"/>
              <a:ext cx="5715" cy="17145"/>
            </a:xfrm>
            <a:custGeom>
              <a:avLst/>
              <a:gdLst/>
              <a:ahLst/>
              <a:cxnLst/>
              <a:rect l="l" t="t" r="r" b="b"/>
              <a:pathLst>
                <a:path w="5715" h="17145">
                  <a:moveTo>
                    <a:pt x="5270" y="0"/>
                  </a:moveTo>
                  <a:lnTo>
                    <a:pt x="4508" y="6769"/>
                  </a:lnTo>
                  <a:lnTo>
                    <a:pt x="0" y="16929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4" name="object 344"/>
            <p:cNvSpPr/>
            <p:nvPr/>
          </p:nvSpPr>
          <p:spPr>
            <a:xfrm>
              <a:off x="12439699" y="5233418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8013"/>
                  </a:moveTo>
                  <a:lnTo>
                    <a:pt x="5829" y="8648"/>
                  </a:lnTo>
                  <a:lnTo>
                    <a:pt x="11391" y="5397"/>
                  </a:lnTo>
                  <a:lnTo>
                    <a:pt x="13728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object 345"/>
            <p:cNvSpPr/>
            <p:nvPr/>
          </p:nvSpPr>
          <p:spPr>
            <a:xfrm>
              <a:off x="12328065" y="5229456"/>
              <a:ext cx="111760" cy="12065"/>
            </a:xfrm>
            <a:custGeom>
              <a:avLst/>
              <a:gdLst/>
              <a:ahLst/>
              <a:cxnLst/>
              <a:rect l="l" t="t" r="r" b="b"/>
              <a:pathLst>
                <a:path w="111759" h="12064">
                  <a:moveTo>
                    <a:pt x="111378" y="1205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object 346"/>
            <p:cNvSpPr/>
            <p:nvPr/>
          </p:nvSpPr>
          <p:spPr>
            <a:xfrm>
              <a:off x="12294547" y="5228720"/>
              <a:ext cx="34290" cy="3810"/>
            </a:xfrm>
            <a:custGeom>
              <a:avLst/>
              <a:gdLst/>
              <a:ahLst/>
              <a:cxnLst/>
              <a:rect l="l" t="t" r="r" b="b"/>
              <a:pathLst>
                <a:path w="34290" h="3810">
                  <a:moveTo>
                    <a:pt x="33870" y="510"/>
                  </a:moveTo>
                  <a:lnTo>
                    <a:pt x="25329" y="0"/>
                  </a:lnTo>
                  <a:lnTo>
                    <a:pt x="16797" y="312"/>
                  </a:lnTo>
                  <a:lnTo>
                    <a:pt x="8333" y="1441"/>
                  </a:lnTo>
                  <a:lnTo>
                    <a:pt x="0" y="338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object 347"/>
            <p:cNvSpPr/>
            <p:nvPr/>
          </p:nvSpPr>
          <p:spPr>
            <a:xfrm>
              <a:off x="12153466" y="5232478"/>
              <a:ext cx="141605" cy="40005"/>
            </a:xfrm>
            <a:custGeom>
              <a:avLst/>
              <a:gdLst/>
              <a:ahLst/>
              <a:cxnLst/>
              <a:rect l="l" t="t" r="r" b="b"/>
              <a:pathLst>
                <a:path w="141604" h="40004">
                  <a:moveTo>
                    <a:pt x="141109" y="0"/>
                  </a:moveTo>
                  <a:lnTo>
                    <a:pt x="0" y="39878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object 348"/>
            <p:cNvSpPr/>
            <p:nvPr/>
          </p:nvSpPr>
          <p:spPr>
            <a:xfrm>
              <a:off x="12126102" y="5256839"/>
              <a:ext cx="27940" cy="16510"/>
            </a:xfrm>
            <a:custGeom>
              <a:avLst/>
              <a:gdLst/>
              <a:ahLst/>
              <a:cxnLst/>
              <a:rect l="l" t="t" r="r" b="b"/>
              <a:pathLst>
                <a:path w="27940" h="16510">
                  <a:moveTo>
                    <a:pt x="0" y="0"/>
                  </a:moveTo>
                  <a:lnTo>
                    <a:pt x="4071" y="7906"/>
                  </a:lnTo>
                  <a:lnTo>
                    <a:pt x="10628" y="13444"/>
                  </a:lnTo>
                  <a:lnTo>
                    <a:pt x="18782" y="16118"/>
                  </a:lnTo>
                  <a:lnTo>
                    <a:pt x="27647" y="1543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object 349"/>
            <p:cNvSpPr/>
            <p:nvPr/>
          </p:nvSpPr>
          <p:spPr>
            <a:xfrm>
              <a:off x="12125432" y="525636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571"/>
                  </a:moveTo>
                  <a:lnTo>
                    <a:pt x="167" y="167"/>
                  </a:lnTo>
                  <a:lnTo>
                    <a:pt x="571" y="0"/>
                  </a:lnTo>
                  <a:lnTo>
                    <a:pt x="975" y="167"/>
                  </a:lnTo>
                  <a:lnTo>
                    <a:pt x="1142" y="571"/>
                  </a:lnTo>
                  <a:lnTo>
                    <a:pt x="975" y="975"/>
                  </a:lnTo>
                  <a:lnTo>
                    <a:pt x="571" y="1142"/>
                  </a:lnTo>
                  <a:lnTo>
                    <a:pt x="167" y="975"/>
                  </a:lnTo>
                  <a:lnTo>
                    <a:pt x="0" y="571"/>
                  </a:lnTo>
                  <a:close/>
                </a:path>
              </a:pathLst>
            </a:custGeom>
            <a:solidFill>
              <a:srgbClr val="BABABA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object 350"/>
            <p:cNvSpPr/>
            <p:nvPr/>
          </p:nvSpPr>
          <p:spPr>
            <a:xfrm>
              <a:off x="12098634" y="5240914"/>
              <a:ext cx="27940" cy="16510"/>
            </a:xfrm>
            <a:custGeom>
              <a:avLst/>
              <a:gdLst/>
              <a:ahLst/>
              <a:cxnLst/>
              <a:rect l="l" t="t" r="r" b="b"/>
              <a:pathLst>
                <a:path w="27940" h="16510">
                  <a:moveTo>
                    <a:pt x="27647" y="16118"/>
                  </a:moveTo>
                  <a:lnTo>
                    <a:pt x="23576" y="8211"/>
                  </a:lnTo>
                  <a:lnTo>
                    <a:pt x="17019" y="2673"/>
                  </a:lnTo>
                  <a:lnTo>
                    <a:pt x="8865" y="0"/>
                  </a:lnTo>
                  <a:lnTo>
                    <a:pt x="0" y="687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1" name="object 35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1890830" y="5171522"/>
              <a:ext cx="555385" cy="115715"/>
            </a:xfrm>
            <a:prstGeom prst="rect">
              <a:avLst/>
            </a:prstGeom>
          </p:spPr>
        </p:pic>
        <p:sp>
          <p:nvSpPr>
            <p:cNvPr id="352" name="object 352"/>
            <p:cNvSpPr/>
            <p:nvPr/>
          </p:nvSpPr>
          <p:spPr>
            <a:xfrm>
              <a:off x="11890825" y="5191087"/>
              <a:ext cx="5080" cy="13335"/>
            </a:xfrm>
            <a:custGeom>
              <a:avLst/>
              <a:gdLst/>
              <a:ahLst/>
              <a:cxnLst/>
              <a:rect l="l" t="t" r="r" b="b"/>
              <a:pathLst>
                <a:path w="5079" h="13335">
                  <a:moveTo>
                    <a:pt x="4521" y="0"/>
                  </a:moveTo>
                  <a:lnTo>
                    <a:pt x="761" y="1879"/>
                  </a:lnTo>
                  <a:lnTo>
                    <a:pt x="0" y="8267"/>
                  </a:lnTo>
                  <a:lnTo>
                    <a:pt x="3403" y="10528"/>
                  </a:lnTo>
                  <a:lnTo>
                    <a:pt x="3403" y="13169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object 353"/>
            <p:cNvSpPr/>
            <p:nvPr/>
          </p:nvSpPr>
          <p:spPr>
            <a:xfrm>
              <a:off x="11893902" y="5203750"/>
              <a:ext cx="6985" cy="30480"/>
            </a:xfrm>
            <a:custGeom>
              <a:avLst/>
              <a:gdLst/>
              <a:ahLst/>
              <a:cxnLst/>
              <a:rect l="l" t="t" r="r" b="b"/>
              <a:pathLst>
                <a:path w="6984" h="30479">
                  <a:moveTo>
                    <a:pt x="207" y="0"/>
                  </a:moveTo>
                  <a:lnTo>
                    <a:pt x="0" y="7781"/>
                  </a:lnTo>
                  <a:lnTo>
                    <a:pt x="978" y="15454"/>
                  </a:lnTo>
                  <a:lnTo>
                    <a:pt x="3114" y="22886"/>
                  </a:lnTo>
                  <a:lnTo>
                    <a:pt x="6379" y="29946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object 354"/>
            <p:cNvSpPr/>
            <p:nvPr/>
          </p:nvSpPr>
          <p:spPr>
            <a:xfrm>
              <a:off x="11900237" y="5233983"/>
              <a:ext cx="17780" cy="23495"/>
            </a:xfrm>
            <a:custGeom>
              <a:avLst/>
              <a:gdLst/>
              <a:ahLst/>
              <a:cxnLst/>
              <a:rect l="l" t="t" r="r" b="b"/>
              <a:pathLst>
                <a:path w="17779" h="23495">
                  <a:moveTo>
                    <a:pt x="0" y="0"/>
                  </a:moveTo>
                  <a:lnTo>
                    <a:pt x="17297" y="22961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5" name="object 355"/>
            <p:cNvSpPr/>
            <p:nvPr/>
          </p:nvSpPr>
          <p:spPr>
            <a:xfrm>
              <a:off x="11917491" y="5256989"/>
              <a:ext cx="39370" cy="14604"/>
            </a:xfrm>
            <a:custGeom>
              <a:avLst/>
              <a:gdLst/>
              <a:ahLst/>
              <a:cxnLst/>
              <a:rect l="l" t="t" r="r" b="b"/>
              <a:pathLst>
                <a:path w="39370" h="14604">
                  <a:moveTo>
                    <a:pt x="0" y="0"/>
                  </a:moveTo>
                  <a:lnTo>
                    <a:pt x="7843" y="7656"/>
                  </a:lnTo>
                  <a:lnTo>
                    <a:pt x="17419" y="12484"/>
                  </a:lnTo>
                  <a:lnTo>
                    <a:pt x="27998" y="14244"/>
                  </a:lnTo>
                  <a:lnTo>
                    <a:pt x="38849" y="1270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6" name="object 356"/>
            <p:cNvSpPr/>
            <p:nvPr/>
          </p:nvSpPr>
          <p:spPr>
            <a:xfrm>
              <a:off x="11956303" y="5263340"/>
              <a:ext cx="22225" cy="6985"/>
            </a:xfrm>
            <a:custGeom>
              <a:avLst/>
              <a:gdLst/>
              <a:ahLst/>
              <a:cxnLst/>
              <a:rect l="l" t="t" r="r" b="b"/>
              <a:pathLst>
                <a:path w="22225" h="6985">
                  <a:moveTo>
                    <a:pt x="0" y="6388"/>
                  </a:moveTo>
                  <a:lnTo>
                    <a:pt x="22199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object 357"/>
            <p:cNvSpPr/>
            <p:nvPr/>
          </p:nvSpPr>
          <p:spPr>
            <a:xfrm>
              <a:off x="11978744" y="5260463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3175" h="3175">
                  <a:moveTo>
                    <a:pt x="0" y="2705"/>
                  </a:moveTo>
                  <a:lnTo>
                    <a:pt x="1333" y="2324"/>
                  </a:lnTo>
                  <a:lnTo>
                    <a:pt x="2413" y="1320"/>
                  </a:lnTo>
                  <a:lnTo>
                    <a:pt x="2882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object 358"/>
            <p:cNvSpPr/>
            <p:nvPr/>
          </p:nvSpPr>
          <p:spPr>
            <a:xfrm>
              <a:off x="11981513" y="5230232"/>
              <a:ext cx="11430" cy="30480"/>
            </a:xfrm>
            <a:custGeom>
              <a:avLst/>
              <a:gdLst/>
              <a:ahLst/>
              <a:cxnLst/>
              <a:rect l="l" t="t" r="r" b="b"/>
              <a:pathLst>
                <a:path w="11429" h="30479">
                  <a:moveTo>
                    <a:pt x="0" y="30467"/>
                  </a:moveTo>
                  <a:lnTo>
                    <a:pt x="10909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object 359"/>
            <p:cNvSpPr/>
            <p:nvPr/>
          </p:nvSpPr>
          <p:spPr>
            <a:xfrm>
              <a:off x="11992405" y="5222044"/>
              <a:ext cx="8890" cy="8255"/>
            </a:xfrm>
            <a:custGeom>
              <a:avLst/>
              <a:gdLst/>
              <a:ahLst/>
              <a:cxnLst/>
              <a:rect l="l" t="t" r="r" b="b"/>
              <a:pathLst>
                <a:path w="8890" h="8254">
                  <a:moveTo>
                    <a:pt x="8432" y="0"/>
                  </a:moveTo>
                  <a:lnTo>
                    <a:pt x="4508" y="1117"/>
                  </a:lnTo>
                  <a:lnTo>
                    <a:pt x="1371" y="4051"/>
                  </a:lnTo>
                  <a:lnTo>
                    <a:pt x="0" y="7899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object 360"/>
            <p:cNvSpPr/>
            <p:nvPr/>
          </p:nvSpPr>
          <p:spPr>
            <a:xfrm>
              <a:off x="12000704" y="5211790"/>
              <a:ext cx="121920" cy="23495"/>
            </a:xfrm>
            <a:custGeom>
              <a:avLst/>
              <a:gdLst/>
              <a:ahLst/>
              <a:cxnLst/>
              <a:rect l="l" t="t" r="r" b="b"/>
              <a:pathLst>
                <a:path w="121920" h="23495">
                  <a:moveTo>
                    <a:pt x="0" y="10528"/>
                  </a:moveTo>
                  <a:lnTo>
                    <a:pt x="40640" y="23317"/>
                  </a:lnTo>
                  <a:lnTo>
                    <a:pt x="12192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object 361"/>
            <p:cNvSpPr/>
            <p:nvPr/>
          </p:nvSpPr>
          <p:spPr>
            <a:xfrm>
              <a:off x="12122544" y="5209527"/>
              <a:ext cx="16510" cy="11430"/>
            </a:xfrm>
            <a:custGeom>
              <a:avLst/>
              <a:gdLst/>
              <a:ahLst/>
              <a:cxnLst/>
              <a:rect l="l" t="t" r="r" b="b"/>
              <a:pathLst>
                <a:path w="16509" h="11429">
                  <a:moveTo>
                    <a:pt x="16497" y="11214"/>
                  </a:moveTo>
                  <a:lnTo>
                    <a:pt x="14490" y="4114"/>
                  </a:lnTo>
                  <a:lnTo>
                    <a:pt x="7099" y="0"/>
                  </a:lnTo>
                  <a:lnTo>
                    <a:pt x="0" y="2019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object 362"/>
            <p:cNvSpPr/>
            <p:nvPr/>
          </p:nvSpPr>
          <p:spPr>
            <a:xfrm>
              <a:off x="12138797" y="5221189"/>
              <a:ext cx="1270" cy="1905"/>
            </a:xfrm>
            <a:custGeom>
              <a:avLst/>
              <a:gdLst/>
              <a:ahLst/>
              <a:cxnLst/>
              <a:rect l="l" t="t" r="r" b="b"/>
              <a:pathLst>
                <a:path w="1270" h="1904">
                  <a:moveTo>
                    <a:pt x="0" y="0"/>
                  </a:moveTo>
                  <a:lnTo>
                    <a:pt x="762" y="1879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object 363"/>
            <p:cNvSpPr/>
            <p:nvPr/>
          </p:nvSpPr>
          <p:spPr>
            <a:xfrm>
              <a:off x="12139767" y="5223006"/>
              <a:ext cx="19685" cy="13335"/>
            </a:xfrm>
            <a:custGeom>
              <a:avLst/>
              <a:gdLst/>
              <a:ahLst/>
              <a:cxnLst/>
              <a:rect l="l" t="t" r="r" b="b"/>
              <a:pathLst>
                <a:path w="19684" h="13335">
                  <a:moveTo>
                    <a:pt x="0" y="0"/>
                  </a:moveTo>
                  <a:lnTo>
                    <a:pt x="2349" y="8293"/>
                  </a:lnTo>
                  <a:lnTo>
                    <a:pt x="10985" y="13119"/>
                  </a:lnTo>
                  <a:lnTo>
                    <a:pt x="19291" y="10769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object 364"/>
            <p:cNvSpPr/>
            <p:nvPr/>
          </p:nvSpPr>
          <p:spPr>
            <a:xfrm>
              <a:off x="12158740" y="5213663"/>
              <a:ext cx="72390" cy="20320"/>
            </a:xfrm>
            <a:custGeom>
              <a:avLst/>
              <a:gdLst/>
              <a:ahLst/>
              <a:cxnLst/>
              <a:rect l="l" t="t" r="r" b="b"/>
              <a:pathLst>
                <a:path w="72390" h="20320">
                  <a:moveTo>
                    <a:pt x="0" y="20320"/>
                  </a:moveTo>
                  <a:lnTo>
                    <a:pt x="7225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object 365"/>
            <p:cNvSpPr/>
            <p:nvPr/>
          </p:nvSpPr>
          <p:spPr>
            <a:xfrm>
              <a:off x="12230998" y="5211481"/>
              <a:ext cx="14604" cy="1905"/>
            </a:xfrm>
            <a:custGeom>
              <a:avLst/>
              <a:gdLst/>
              <a:ahLst/>
              <a:cxnLst/>
              <a:rect l="l" t="t" r="r" b="b"/>
              <a:pathLst>
                <a:path w="14604" h="1904">
                  <a:moveTo>
                    <a:pt x="14401" y="520"/>
                  </a:moveTo>
                  <a:lnTo>
                    <a:pt x="9563" y="0"/>
                  </a:lnTo>
                  <a:lnTo>
                    <a:pt x="4686" y="419"/>
                  </a:lnTo>
                  <a:lnTo>
                    <a:pt x="0" y="1727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object 366"/>
            <p:cNvSpPr/>
            <p:nvPr/>
          </p:nvSpPr>
          <p:spPr>
            <a:xfrm>
              <a:off x="12245285" y="5212159"/>
              <a:ext cx="195580" cy="21590"/>
            </a:xfrm>
            <a:custGeom>
              <a:avLst/>
              <a:gdLst/>
              <a:ahLst/>
              <a:cxnLst/>
              <a:rect l="l" t="t" r="r" b="b"/>
              <a:pathLst>
                <a:path w="195579" h="21589">
                  <a:moveTo>
                    <a:pt x="0" y="0"/>
                  </a:moveTo>
                  <a:lnTo>
                    <a:pt x="195287" y="21082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7" name="object 367"/>
            <p:cNvSpPr/>
            <p:nvPr/>
          </p:nvSpPr>
          <p:spPr>
            <a:xfrm>
              <a:off x="12440670" y="5230603"/>
              <a:ext cx="4445" cy="3175"/>
            </a:xfrm>
            <a:custGeom>
              <a:avLst/>
              <a:gdLst/>
              <a:ahLst/>
              <a:cxnLst/>
              <a:rect l="l" t="t" r="r" b="b"/>
              <a:pathLst>
                <a:path w="4445" h="3175">
                  <a:moveTo>
                    <a:pt x="0" y="2603"/>
                  </a:moveTo>
                  <a:lnTo>
                    <a:pt x="1892" y="2806"/>
                  </a:lnTo>
                  <a:lnTo>
                    <a:pt x="3708" y="1752"/>
                  </a:lnTo>
                  <a:lnTo>
                    <a:pt x="4445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8" name="object 368"/>
            <p:cNvSpPr/>
            <p:nvPr/>
          </p:nvSpPr>
          <p:spPr>
            <a:xfrm>
              <a:off x="12445086" y="522947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117"/>
                  </a:moveTo>
                  <a:lnTo>
                    <a:pt x="762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object 369"/>
            <p:cNvSpPr/>
            <p:nvPr/>
          </p:nvSpPr>
          <p:spPr>
            <a:xfrm>
              <a:off x="12442359" y="5223108"/>
              <a:ext cx="4445" cy="6350"/>
            </a:xfrm>
            <a:custGeom>
              <a:avLst/>
              <a:gdLst/>
              <a:ahLst/>
              <a:cxnLst/>
              <a:rect l="l" t="t" r="r" b="b"/>
              <a:pathLst>
                <a:path w="4445" h="6350">
                  <a:moveTo>
                    <a:pt x="3505" y="5994"/>
                  </a:moveTo>
                  <a:lnTo>
                    <a:pt x="4051" y="4724"/>
                  </a:lnTo>
                  <a:lnTo>
                    <a:pt x="3962" y="3289"/>
                  </a:lnTo>
                  <a:lnTo>
                    <a:pt x="3276" y="2108"/>
                  </a:lnTo>
                  <a:lnTo>
                    <a:pt x="2565" y="914"/>
                  </a:lnTo>
                  <a:lnTo>
                    <a:pt x="1358" y="139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object 370"/>
            <p:cNvSpPr/>
            <p:nvPr/>
          </p:nvSpPr>
          <p:spPr>
            <a:xfrm>
              <a:off x="11919803" y="5171898"/>
              <a:ext cx="522605" cy="52069"/>
            </a:xfrm>
            <a:custGeom>
              <a:avLst/>
              <a:gdLst/>
              <a:ahLst/>
              <a:cxnLst/>
              <a:rect l="l" t="t" r="r" b="b"/>
              <a:pathLst>
                <a:path w="522604" h="52070">
                  <a:moveTo>
                    <a:pt x="522274" y="51549"/>
                  </a:moveTo>
                  <a:lnTo>
                    <a:pt x="268274" y="24079"/>
                  </a:lnTo>
                  <a:lnTo>
                    <a:pt x="266395" y="19938"/>
                  </a:lnTo>
                  <a:lnTo>
                    <a:pt x="260007" y="18821"/>
                  </a:lnTo>
                  <a:lnTo>
                    <a:pt x="256984" y="22580"/>
                  </a:lnTo>
                  <a:lnTo>
                    <a:pt x="76377" y="3390"/>
                  </a:lnTo>
                  <a:lnTo>
                    <a:pt x="52679" y="5651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object 371"/>
            <p:cNvSpPr/>
            <p:nvPr/>
          </p:nvSpPr>
          <p:spPr>
            <a:xfrm>
              <a:off x="11895583" y="5171645"/>
              <a:ext cx="24765" cy="19050"/>
            </a:xfrm>
            <a:custGeom>
              <a:avLst/>
              <a:gdLst/>
              <a:ahLst/>
              <a:cxnLst/>
              <a:rect l="l" t="t" r="r" b="b"/>
              <a:pathLst>
                <a:path w="24765" h="19050">
                  <a:moveTo>
                    <a:pt x="24510" y="0"/>
                  </a:moveTo>
                  <a:lnTo>
                    <a:pt x="15901" y="756"/>
                  </a:lnTo>
                  <a:lnTo>
                    <a:pt x="8455" y="4549"/>
                  </a:lnTo>
                  <a:lnTo>
                    <a:pt x="2908" y="10804"/>
                  </a:lnTo>
                  <a:lnTo>
                    <a:pt x="0" y="18948"/>
                  </a:lnTo>
                </a:path>
              </a:pathLst>
            </a:custGeom>
            <a:ln w="3175">
              <a:solidFill>
                <a:srgbClr val="BABABA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object 372"/>
            <p:cNvSpPr/>
            <p:nvPr/>
          </p:nvSpPr>
          <p:spPr>
            <a:xfrm>
              <a:off x="12214073" y="5065064"/>
              <a:ext cx="2103120" cy="2761615"/>
            </a:xfrm>
            <a:custGeom>
              <a:avLst/>
              <a:gdLst/>
              <a:ahLst/>
              <a:cxnLst/>
              <a:rect l="l" t="t" r="r" b="b"/>
              <a:pathLst>
                <a:path w="2103119" h="2761615">
                  <a:moveTo>
                    <a:pt x="1448079" y="1059662"/>
                  </a:moveTo>
                  <a:lnTo>
                    <a:pt x="1350441" y="996162"/>
                  </a:lnTo>
                  <a:lnTo>
                    <a:pt x="1281950" y="945362"/>
                  </a:lnTo>
                  <a:lnTo>
                    <a:pt x="981316" y="911580"/>
                  </a:lnTo>
                  <a:lnTo>
                    <a:pt x="981316" y="1529562"/>
                  </a:lnTo>
                  <a:lnTo>
                    <a:pt x="981316" y="1542262"/>
                  </a:lnTo>
                  <a:lnTo>
                    <a:pt x="978687" y="1542262"/>
                  </a:lnTo>
                  <a:lnTo>
                    <a:pt x="976414" y="1554962"/>
                  </a:lnTo>
                  <a:lnTo>
                    <a:pt x="971524" y="1567662"/>
                  </a:lnTo>
                  <a:lnTo>
                    <a:pt x="967752" y="1567662"/>
                  </a:lnTo>
                  <a:lnTo>
                    <a:pt x="957605" y="1593062"/>
                  </a:lnTo>
                  <a:lnTo>
                    <a:pt x="953833" y="1593062"/>
                  </a:lnTo>
                  <a:lnTo>
                    <a:pt x="952715" y="1605762"/>
                  </a:lnTo>
                  <a:lnTo>
                    <a:pt x="946683" y="1618462"/>
                  </a:lnTo>
                  <a:lnTo>
                    <a:pt x="936523" y="1631162"/>
                  </a:lnTo>
                  <a:lnTo>
                    <a:pt x="921092" y="1656562"/>
                  </a:lnTo>
                  <a:lnTo>
                    <a:pt x="918451" y="1669262"/>
                  </a:lnTo>
                  <a:lnTo>
                    <a:pt x="891387" y="1694662"/>
                  </a:lnTo>
                  <a:lnTo>
                    <a:pt x="854506" y="1732762"/>
                  </a:lnTo>
                  <a:lnTo>
                    <a:pt x="844334" y="1745462"/>
                  </a:lnTo>
                  <a:lnTo>
                    <a:pt x="839825" y="1758162"/>
                  </a:lnTo>
                  <a:lnTo>
                    <a:pt x="832688" y="1770862"/>
                  </a:lnTo>
                  <a:lnTo>
                    <a:pt x="820267" y="1783562"/>
                  </a:lnTo>
                  <a:lnTo>
                    <a:pt x="808202" y="1808962"/>
                  </a:lnTo>
                  <a:lnTo>
                    <a:pt x="789787" y="1847062"/>
                  </a:lnTo>
                  <a:lnTo>
                    <a:pt x="773976" y="1872462"/>
                  </a:lnTo>
                  <a:lnTo>
                    <a:pt x="763460" y="1885162"/>
                  </a:lnTo>
                  <a:lnTo>
                    <a:pt x="754037" y="1897862"/>
                  </a:lnTo>
                  <a:lnTo>
                    <a:pt x="746086" y="1910562"/>
                  </a:lnTo>
                  <a:lnTo>
                    <a:pt x="745756" y="1910562"/>
                  </a:lnTo>
                  <a:lnTo>
                    <a:pt x="740867" y="1923262"/>
                  </a:lnTo>
                  <a:lnTo>
                    <a:pt x="731088" y="1923262"/>
                  </a:lnTo>
                  <a:lnTo>
                    <a:pt x="727329" y="1929930"/>
                  </a:lnTo>
                  <a:lnTo>
                    <a:pt x="727329" y="2024862"/>
                  </a:lnTo>
                  <a:lnTo>
                    <a:pt x="725449" y="2037562"/>
                  </a:lnTo>
                  <a:lnTo>
                    <a:pt x="720166" y="2037562"/>
                  </a:lnTo>
                  <a:lnTo>
                    <a:pt x="717524" y="2050262"/>
                  </a:lnTo>
                  <a:lnTo>
                    <a:pt x="710768" y="2050262"/>
                  </a:lnTo>
                  <a:lnTo>
                    <a:pt x="709269" y="2062962"/>
                  </a:lnTo>
                  <a:lnTo>
                    <a:pt x="706996" y="2062962"/>
                  </a:lnTo>
                  <a:lnTo>
                    <a:pt x="703224" y="2075662"/>
                  </a:lnTo>
                  <a:lnTo>
                    <a:pt x="699846" y="2075662"/>
                  </a:lnTo>
                  <a:lnTo>
                    <a:pt x="696836" y="2088362"/>
                  </a:lnTo>
                  <a:lnTo>
                    <a:pt x="694207" y="2088362"/>
                  </a:lnTo>
                  <a:lnTo>
                    <a:pt x="688200" y="2101062"/>
                  </a:lnTo>
                  <a:lnTo>
                    <a:pt x="682536" y="2101062"/>
                  </a:lnTo>
                  <a:lnTo>
                    <a:pt x="678459" y="2113762"/>
                  </a:lnTo>
                  <a:lnTo>
                    <a:pt x="673506" y="2113762"/>
                  </a:lnTo>
                  <a:lnTo>
                    <a:pt x="668248" y="2126462"/>
                  </a:lnTo>
                  <a:lnTo>
                    <a:pt x="660349" y="2126462"/>
                  </a:lnTo>
                  <a:lnTo>
                    <a:pt x="656577" y="2139162"/>
                  </a:lnTo>
                  <a:lnTo>
                    <a:pt x="650938" y="2151862"/>
                  </a:lnTo>
                  <a:lnTo>
                    <a:pt x="633615" y="2164562"/>
                  </a:lnTo>
                  <a:lnTo>
                    <a:pt x="624230" y="2177262"/>
                  </a:lnTo>
                  <a:lnTo>
                    <a:pt x="618629" y="2189962"/>
                  </a:lnTo>
                  <a:lnTo>
                    <a:pt x="613702" y="2189962"/>
                  </a:lnTo>
                  <a:lnTo>
                    <a:pt x="607669" y="2202662"/>
                  </a:lnTo>
                  <a:lnTo>
                    <a:pt x="594499" y="2215362"/>
                  </a:lnTo>
                  <a:lnTo>
                    <a:pt x="589597" y="2228062"/>
                  </a:lnTo>
                  <a:lnTo>
                    <a:pt x="571538" y="2253462"/>
                  </a:lnTo>
                  <a:lnTo>
                    <a:pt x="565518" y="2266162"/>
                  </a:lnTo>
                  <a:lnTo>
                    <a:pt x="544068" y="2278862"/>
                  </a:lnTo>
                  <a:lnTo>
                    <a:pt x="532028" y="2291562"/>
                  </a:lnTo>
                  <a:lnTo>
                    <a:pt x="527138" y="2304262"/>
                  </a:lnTo>
                  <a:lnTo>
                    <a:pt x="518858" y="2316962"/>
                  </a:lnTo>
                  <a:lnTo>
                    <a:pt x="513600" y="2316962"/>
                  </a:lnTo>
                  <a:lnTo>
                    <a:pt x="505675" y="2329662"/>
                  </a:lnTo>
                  <a:lnTo>
                    <a:pt x="498170" y="2342362"/>
                  </a:lnTo>
                  <a:lnTo>
                    <a:pt x="480479" y="2367762"/>
                  </a:lnTo>
                  <a:lnTo>
                    <a:pt x="465823" y="2380462"/>
                  </a:lnTo>
                  <a:lnTo>
                    <a:pt x="459028" y="2393162"/>
                  </a:lnTo>
                  <a:lnTo>
                    <a:pt x="448487" y="2405862"/>
                  </a:lnTo>
                  <a:lnTo>
                    <a:pt x="440956" y="2418562"/>
                  </a:lnTo>
                  <a:lnTo>
                    <a:pt x="434759" y="2431262"/>
                  </a:lnTo>
                  <a:lnTo>
                    <a:pt x="434594" y="2431262"/>
                  </a:lnTo>
                  <a:lnTo>
                    <a:pt x="422529" y="2443962"/>
                  </a:lnTo>
                  <a:lnTo>
                    <a:pt x="411632" y="2456662"/>
                  </a:lnTo>
                  <a:lnTo>
                    <a:pt x="390550" y="2482062"/>
                  </a:lnTo>
                  <a:lnTo>
                    <a:pt x="376631" y="2494762"/>
                  </a:lnTo>
                  <a:lnTo>
                    <a:pt x="366839" y="2494762"/>
                  </a:lnTo>
                  <a:lnTo>
                    <a:pt x="358762" y="2507462"/>
                  </a:lnTo>
                  <a:lnTo>
                    <a:pt x="333349" y="2507462"/>
                  </a:lnTo>
                  <a:lnTo>
                    <a:pt x="316801" y="2520162"/>
                  </a:lnTo>
                  <a:lnTo>
                    <a:pt x="253212" y="2520162"/>
                  </a:lnTo>
                  <a:lnTo>
                    <a:pt x="244030" y="2507462"/>
                  </a:lnTo>
                  <a:lnTo>
                    <a:pt x="243789" y="2507462"/>
                  </a:lnTo>
                  <a:lnTo>
                    <a:pt x="237782" y="2494762"/>
                  </a:lnTo>
                  <a:lnTo>
                    <a:pt x="231394" y="2482062"/>
                  </a:lnTo>
                  <a:lnTo>
                    <a:pt x="224243" y="2469362"/>
                  </a:lnTo>
                  <a:lnTo>
                    <a:pt x="216712" y="2456662"/>
                  </a:lnTo>
                  <a:lnTo>
                    <a:pt x="212940" y="2443962"/>
                  </a:lnTo>
                  <a:lnTo>
                    <a:pt x="210718" y="2431262"/>
                  </a:lnTo>
                  <a:lnTo>
                    <a:pt x="210299" y="2431262"/>
                  </a:lnTo>
                  <a:lnTo>
                    <a:pt x="212191" y="2418562"/>
                  </a:lnTo>
                  <a:lnTo>
                    <a:pt x="214464" y="2405862"/>
                  </a:lnTo>
                  <a:lnTo>
                    <a:pt x="222351" y="2380462"/>
                  </a:lnTo>
                  <a:lnTo>
                    <a:pt x="229806" y="2367762"/>
                  </a:lnTo>
                  <a:lnTo>
                    <a:pt x="244932" y="2355062"/>
                  </a:lnTo>
                  <a:lnTo>
                    <a:pt x="273723" y="2329662"/>
                  </a:lnTo>
                  <a:lnTo>
                    <a:pt x="301371" y="2291562"/>
                  </a:lnTo>
                  <a:lnTo>
                    <a:pt x="316064" y="2278862"/>
                  </a:lnTo>
                  <a:lnTo>
                    <a:pt x="328853" y="2266162"/>
                  </a:lnTo>
                  <a:lnTo>
                    <a:pt x="359321" y="2228062"/>
                  </a:lnTo>
                  <a:lnTo>
                    <a:pt x="367982" y="2215362"/>
                  </a:lnTo>
                  <a:lnTo>
                    <a:pt x="377761" y="2202662"/>
                  </a:lnTo>
                  <a:lnTo>
                    <a:pt x="386410" y="2189962"/>
                  </a:lnTo>
                  <a:lnTo>
                    <a:pt x="393573" y="2177262"/>
                  </a:lnTo>
                  <a:lnTo>
                    <a:pt x="410870" y="2151862"/>
                  </a:lnTo>
                  <a:lnTo>
                    <a:pt x="416521" y="2139162"/>
                  </a:lnTo>
                  <a:lnTo>
                    <a:pt x="423608" y="2126462"/>
                  </a:lnTo>
                  <a:lnTo>
                    <a:pt x="428561" y="2126462"/>
                  </a:lnTo>
                  <a:lnTo>
                    <a:pt x="437959" y="2101062"/>
                  </a:lnTo>
                  <a:lnTo>
                    <a:pt x="448106" y="2088362"/>
                  </a:lnTo>
                  <a:lnTo>
                    <a:pt x="457530" y="2062962"/>
                  </a:lnTo>
                  <a:lnTo>
                    <a:pt x="465734" y="2050262"/>
                  </a:lnTo>
                  <a:lnTo>
                    <a:pt x="472579" y="2050262"/>
                  </a:lnTo>
                  <a:lnTo>
                    <a:pt x="489102" y="2024862"/>
                  </a:lnTo>
                  <a:lnTo>
                    <a:pt x="507199" y="2012162"/>
                  </a:lnTo>
                  <a:lnTo>
                    <a:pt x="513600" y="1999462"/>
                  </a:lnTo>
                  <a:lnTo>
                    <a:pt x="521881" y="1999462"/>
                  </a:lnTo>
                  <a:lnTo>
                    <a:pt x="539089" y="1986762"/>
                  </a:lnTo>
                  <a:lnTo>
                    <a:pt x="561746" y="1986762"/>
                  </a:lnTo>
                  <a:lnTo>
                    <a:pt x="569658" y="1999462"/>
                  </a:lnTo>
                  <a:lnTo>
                    <a:pt x="649820" y="1999462"/>
                  </a:lnTo>
                  <a:lnTo>
                    <a:pt x="663346" y="2012162"/>
                  </a:lnTo>
                  <a:lnTo>
                    <a:pt x="684428" y="2012162"/>
                  </a:lnTo>
                  <a:lnTo>
                    <a:pt x="693839" y="2024862"/>
                  </a:lnTo>
                  <a:lnTo>
                    <a:pt x="727329" y="2024862"/>
                  </a:lnTo>
                  <a:lnTo>
                    <a:pt x="727329" y="1929930"/>
                  </a:lnTo>
                  <a:lnTo>
                    <a:pt x="723925" y="1935962"/>
                  </a:lnTo>
                  <a:lnTo>
                    <a:pt x="634758" y="1935962"/>
                  </a:lnTo>
                  <a:lnTo>
                    <a:pt x="614070" y="1923262"/>
                  </a:lnTo>
                  <a:lnTo>
                    <a:pt x="573049" y="1923262"/>
                  </a:lnTo>
                  <a:lnTo>
                    <a:pt x="554228" y="1910562"/>
                  </a:lnTo>
                  <a:lnTo>
                    <a:pt x="534289" y="1910562"/>
                  </a:lnTo>
                  <a:lnTo>
                    <a:pt x="523379" y="1897862"/>
                  </a:lnTo>
                  <a:lnTo>
                    <a:pt x="507936" y="1897862"/>
                  </a:lnTo>
                  <a:lnTo>
                    <a:pt x="503440" y="1885162"/>
                  </a:lnTo>
                  <a:lnTo>
                    <a:pt x="500037" y="1872462"/>
                  </a:lnTo>
                  <a:lnTo>
                    <a:pt x="496290" y="1872462"/>
                  </a:lnTo>
                  <a:lnTo>
                    <a:pt x="497027" y="1859762"/>
                  </a:lnTo>
                  <a:lnTo>
                    <a:pt x="499656" y="1847062"/>
                  </a:lnTo>
                  <a:lnTo>
                    <a:pt x="505675" y="1808962"/>
                  </a:lnTo>
                  <a:lnTo>
                    <a:pt x="507911" y="1796262"/>
                  </a:lnTo>
                  <a:lnTo>
                    <a:pt x="510362" y="1796262"/>
                  </a:lnTo>
                  <a:lnTo>
                    <a:pt x="511327" y="1783562"/>
                  </a:lnTo>
                  <a:lnTo>
                    <a:pt x="512267" y="1783562"/>
                  </a:lnTo>
                  <a:lnTo>
                    <a:pt x="515467" y="1770862"/>
                  </a:lnTo>
                  <a:lnTo>
                    <a:pt x="520357" y="1770862"/>
                  </a:lnTo>
                  <a:lnTo>
                    <a:pt x="527138" y="1758162"/>
                  </a:lnTo>
                  <a:lnTo>
                    <a:pt x="532345" y="1745462"/>
                  </a:lnTo>
                  <a:lnTo>
                    <a:pt x="540689" y="1732762"/>
                  </a:lnTo>
                  <a:lnTo>
                    <a:pt x="549376" y="1720062"/>
                  </a:lnTo>
                  <a:lnTo>
                    <a:pt x="549719" y="1720062"/>
                  </a:lnTo>
                  <a:lnTo>
                    <a:pt x="559130" y="1707362"/>
                  </a:lnTo>
                  <a:lnTo>
                    <a:pt x="570788" y="1694662"/>
                  </a:lnTo>
                  <a:lnTo>
                    <a:pt x="595617" y="1669262"/>
                  </a:lnTo>
                  <a:lnTo>
                    <a:pt x="603148" y="1669262"/>
                  </a:lnTo>
                  <a:lnTo>
                    <a:pt x="607275" y="1656562"/>
                  </a:lnTo>
                  <a:lnTo>
                    <a:pt x="625729" y="1643862"/>
                  </a:lnTo>
                  <a:lnTo>
                    <a:pt x="642658" y="1631162"/>
                  </a:lnTo>
                  <a:lnTo>
                    <a:pt x="643026" y="1631162"/>
                  </a:lnTo>
                  <a:lnTo>
                    <a:pt x="646785" y="1618462"/>
                  </a:lnTo>
                  <a:lnTo>
                    <a:pt x="656945" y="1618462"/>
                  </a:lnTo>
                  <a:lnTo>
                    <a:pt x="667105" y="1605762"/>
                  </a:lnTo>
                  <a:lnTo>
                    <a:pt x="675398" y="1605762"/>
                  </a:lnTo>
                  <a:lnTo>
                    <a:pt x="696836" y="1593062"/>
                  </a:lnTo>
                  <a:lnTo>
                    <a:pt x="713397" y="1580362"/>
                  </a:lnTo>
                  <a:lnTo>
                    <a:pt x="716978" y="1580362"/>
                  </a:lnTo>
                  <a:lnTo>
                    <a:pt x="725449" y="1567662"/>
                  </a:lnTo>
                  <a:lnTo>
                    <a:pt x="732955" y="1567662"/>
                  </a:lnTo>
                  <a:lnTo>
                    <a:pt x="755180" y="1554962"/>
                  </a:lnTo>
                  <a:lnTo>
                    <a:pt x="758926" y="1554962"/>
                  </a:lnTo>
                  <a:lnTo>
                    <a:pt x="767575" y="1542262"/>
                  </a:lnTo>
                  <a:lnTo>
                    <a:pt x="773607" y="1542262"/>
                  </a:lnTo>
                  <a:lnTo>
                    <a:pt x="781519" y="1529562"/>
                  </a:lnTo>
                  <a:lnTo>
                    <a:pt x="805408" y="1516862"/>
                  </a:lnTo>
                  <a:lnTo>
                    <a:pt x="824014" y="1491462"/>
                  </a:lnTo>
                  <a:lnTo>
                    <a:pt x="837946" y="1491462"/>
                  </a:lnTo>
                  <a:lnTo>
                    <a:pt x="843216" y="1478762"/>
                  </a:lnTo>
                  <a:lnTo>
                    <a:pt x="849426" y="1478762"/>
                  </a:lnTo>
                  <a:lnTo>
                    <a:pt x="849617" y="1466062"/>
                  </a:lnTo>
                  <a:lnTo>
                    <a:pt x="864654" y="1466062"/>
                  </a:lnTo>
                  <a:lnTo>
                    <a:pt x="868426" y="1453362"/>
                  </a:lnTo>
                  <a:lnTo>
                    <a:pt x="908304" y="1453362"/>
                  </a:lnTo>
                  <a:lnTo>
                    <a:pt x="913193" y="1466062"/>
                  </a:lnTo>
                  <a:lnTo>
                    <a:pt x="939927" y="1466062"/>
                  </a:lnTo>
                  <a:lnTo>
                    <a:pt x="950455" y="1478762"/>
                  </a:lnTo>
                  <a:lnTo>
                    <a:pt x="952715" y="1478762"/>
                  </a:lnTo>
                  <a:lnTo>
                    <a:pt x="956716" y="1491462"/>
                  </a:lnTo>
                  <a:lnTo>
                    <a:pt x="963993" y="1491462"/>
                  </a:lnTo>
                  <a:lnTo>
                    <a:pt x="974534" y="1504162"/>
                  </a:lnTo>
                  <a:lnTo>
                    <a:pt x="977900" y="1504162"/>
                  </a:lnTo>
                  <a:lnTo>
                    <a:pt x="980541" y="1516862"/>
                  </a:lnTo>
                  <a:lnTo>
                    <a:pt x="981316" y="1529562"/>
                  </a:lnTo>
                  <a:lnTo>
                    <a:pt x="981316" y="911580"/>
                  </a:lnTo>
                  <a:lnTo>
                    <a:pt x="716940" y="881862"/>
                  </a:lnTo>
                  <a:lnTo>
                    <a:pt x="715860" y="881862"/>
                  </a:lnTo>
                  <a:lnTo>
                    <a:pt x="673900" y="886828"/>
                  </a:lnTo>
                  <a:lnTo>
                    <a:pt x="673900" y="1250162"/>
                  </a:lnTo>
                  <a:lnTo>
                    <a:pt x="673506" y="1262862"/>
                  </a:lnTo>
                  <a:lnTo>
                    <a:pt x="671639" y="1275562"/>
                  </a:lnTo>
                  <a:lnTo>
                    <a:pt x="665975" y="1288262"/>
                  </a:lnTo>
                  <a:lnTo>
                    <a:pt x="660730" y="1300962"/>
                  </a:lnTo>
                  <a:lnTo>
                    <a:pt x="649820" y="1300962"/>
                  </a:lnTo>
                  <a:lnTo>
                    <a:pt x="629500" y="1313662"/>
                  </a:lnTo>
                  <a:lnTo>
                    <a:pt x="620458" y="1313662"/>
                  </a:lnTo>
                  <a:lnTo>
                    <a:pt x="612559" y="1326362"/>
                  </a:lnTo>
                  <a:lnTo>
                    <a:pt x="571538" y="1326362"/>
                  </a:lnTo>
                  <a:lnTo>
                    <a:pt x="559892" y="1339062"/>
                  </a:lnTo>
                  <a:lnTo>
                    <a:pt x="533146" y="1339062"/>
                  </a:lnTo>
                  <a:lnTo>
                    <a:pt x="519620" y="1326362"/>
                  </a:lnTo>
                  <a:lnTo>
                    <a:pt x="501929" y="1326362"/>
                  </a:lnTo>
                  <a:lnTo>
                    <a:pt x="490258" y="1313662"/>
                  </a:lnTo>
                  <a:lnTo>
                    <a:pt x="482358" y="1313662"/>
                  </a:lnTo>
                  <a:lnTo>
                    <a:pt x="475589" y="1300962"/>
                  </a:lnTo>
                  <a:lnTo>
                    <a:pt x="466166" y="1300962"/>
                  </a:lnTo>
                  <a:lnTo>
                    <a:pt x="456920" y="1288262"/>
                  </a:lnTo>
                  <a:lnTo>
                    <a:pt x="447763" y="1288262"/>
                  </a:lnTo>
                  <a:lnTo>
                    <a:pt x="437591" y="1275562"/>
                  </a:lnTo>
                  <a:lnTo>
                    <a:pt x="427062" y="1275562"/>
                  </a:lnTo>
                  <a:lnTo>
                    <a:pt x="418020" y="1262862"/>
                  </a:lnTo>
                  <a:lnTo>
                    <a:pt x="414705" y="1250162"/>
                  </a:lnTo>
                  <a:lnTo>
                    <a:pt x="412000" y="1237462"/>
                  </a:lnTo>
                  <a:lnTo>
                    <a:pt x="407111" y="1224762"/>
                  </a:lnTo>
                  <a:lnTo>
                    <a:pt x="406361" y="1212062"/>
                  </a:lnTo>
                  <a:lnTo>
                    <a:pt x="408228" y="1199362"/>
                  </a:lnTo>
                  <a:lnTo>
                    <a:pt x="413131" y="1186662"/>
                  </a:lnTo>
                  <a:lnTo>
                    <a:pt x="418388" y="1173962"/>
                  </a:lnTo>
                  <a:lnTo>
                    <a:pt x="422160" y="1161262"/>
                  </a:lnTo>
                  <a:lnTo>
                    <a:pt x="429996" y="1148562"/>
                  </a:lnTo>
                  <a:lnTo>
                    <a:pt x="437210" y="1148562"/>
                  </a:lnTo>
                  <a:lnTo>
                    <a:pt x="443598" y="1135862"/>
                  </a:lnTo>
                  <a:lnTo>
                    <a:pt x="465061" y="1135862"/>
                  </a:lnTo>
                  <a:lnTo>
                    <a:pt x="475678" y="1148562"/>
                  </a:lnTo>
                  <a:lnTo>
                    <a:pt x="489508" y="1148562"/>
                  </a:lnTo>
                  <a:lnTo>
                    <a:pt x="498932" y="1161262"/>
                  </a:lnTo>
                  <a:lnTo>
                    <a:pt x="523379" y="1161262"/>
                  </a:lnTo>
                  <a:lnTo>
                    <a:pt x="533527" y="1173962"/>
                  </a:lnTo>
                  <a:lnTo>
                    <a:pt x="607669" y="1173962"/>
                  </a:lnTo>
                  <a:lnTo>
                    <a:pt x="621207" y="1186662"/>
                  </a:lnTo>
                  <a:lnTo>
                    <a:pt x="652818" y="1186662"/>
                  </a:lnTo>
                  <a:lnTo>
                    <a:pt x="657720" y="1199362"/>
                  </a:lnTo>
                  <a:lnTo>
                    <a:pt x="663346" y="1199362"/>
                  </a:lnTo>
                  <a:lnTo>
                    <a:pt x="667880" y="1212062"/>
                  </a:lnTo>
                  <a:lnTo>
                    <a:pt x="670877" y="1224762"/>
                  </a:lnTo>
                  <a:lnTo>
                    <a:pt x="673900" y="1250162"/>
                  </a:lnTo>
                  <a:lnTo>
                    <a:pt x="673900" y="886828"/>
                  </a:lnTo>
                  <a:lnTo>
                    <a:pt x="608393" y="894562"/>
                  </a:lnTo>
                  <a:lnTo>
                    <a:pt x="406361" y="894562"/>
                  </a:lnTo>
                  <a:lnTo>
                    <a:pt x="387159" y="881862"/>
                  </a:lnTo>
                  <a:lnTo>
                    <a:pt x="340499" y="881862"/>
                  </a:lnTo>
                  <a:lnTo>
                    <a:pt x="311175" y="894562"/>
                  </a:lnTo>
                  <a:lnTo>
                    <a:pt x="260350" y="894562"/>
                  </a:lnTo>
                  <a:lnTo>
                    <a:pt x="253212" y="907262"/>
                  </a:lnTo>
                  <a:lnTo>
                    <a:pt x="241554" y="907262"/>
                  </a:lnTo>
                  <a:lnTo>
                    <a:pt x="237032" y="919962"/>
                  </a:lnTo>
                  <a:lnTo>
                    <a:pt x="227977" y="919962"/>
                  </a:lnTo>
                  <a:lnTo>
                    <a:pt x="222351" y="932662"/>
                  </a:lnTo>
                  <a:lnTo>
                    <a:pt x="218592" y="932662"/>
                  </a:lnTo>
                  <a:lnTo>
                    <a:pt x="213690" y="945362"/>
                  </a:lnTo>
                  <a:lnTo>
                    <a:pt x="211074" y="945362"/>
                  </a:lnTo>
                  <a:lnTo>
                    <a:pt x="203923" y="970762"/>
                  </a:lnTo>
                  <a:lnTo>
                    <a:pt x="201676" y="970762"/>
                  </a:lnTo>
                  <a:lnTo>
                    <a:pt x="199771" y="983462"/>
                  </a:lnTo>
                  <a:lnTo>
                    <a:pt x="198653" y="983462"/>
                  </a:lnTo>
                  <a:lnTo>
                    <a:pt x="197129" y="996162"/>
                  </a:lnTo>
                  <a:lnTo>
                    <a:pt x="195656" y="996162"/>
                  </a:lnTo>
                  <a:lnTo>
                    <a:pt x="193763" y="1008862"/>
                  </a:lnTo>
                  <a:lnTo>
                    <a:pt x="190754" y="1046962"/>
                  </a:lnTo>
                  <a:lnTo>
                    <a:pt x="192620" y="1059662"/>
                  </a:lnTo>
                  <a:lnTo>
                    <a:pt x="192620" y="1072362"/>
                  </a:lnTo>
                  <a:lnTo>
                    <a:pt x="193382" y="1085062"/>
                  </a:lnTo>
                  <a:lnTo>
                    <a:pt x="193014" y="1097762"/>
                  </a:lnTo>
                  <a:lnTo>
                    <a:pt x="193014" y="1135862"/>
                  </a:lnTo>
                  <a:lnTo>
                    <a:pt x="193763" y="1135862"/>
                  </a:lnTo>
                  <a:lnTo>
                    <a:pt x="194881" y="1148562"/>
                  </a:lnTo>
                  <a:lnTo>
                    <a:pt x="195275" y="1161262"/>
                  </a:lnTo>
                  <a:lnTo>
                    <a:pt x="195275" y="1173962"/>
                  </a:lnTo>
                  <a:lnTo>
                    <a:pt x="195656" y="1173962"/>
                  </a:lnTo>
                  <a:lnTo>
                    <a:pt x="197904" y="1199362"/>
                  </a:lnTo>
                  <a:lnTo>
                    <a:pt x="199390" y="1199362"/>
                  </a:lnTo>
                  <a:lnTo>
                    <a:pt x="200152" y="1224762"/>
                  </a:lnTo>
                  <a:lnTo>
                    <a:pt x="200152" y="1237462"/>
                  </a:lnTo>
                  <a:lnTo>
                    <a:pt x="200914" y="1237462"/>
                  </a:lnTo>
                  <a:lnTo>
                    <a:pt x="202031" y="1250162"/>
                  </a:lnTo>
                  <a:lnTo>
                    <a:pt x="203923" y="1262862"/>
                  </a:lnTo>
                  <a:lnTo>
                    <a:pt x="205003" y="1275562"/>
                  </a:lnTo>
                  <a:lnTo>
                    <a:pt x="205041" y="1288262"/>
                  </a:lnTo>
                  <a:lnTo>
                    <a:pt x="203542" y="1288262"/>
                  </a:lnTo>
                  <a:lnTo>
                    <a:pt x="202793" y="1300962"/>
                  </a:lnTo>
                  <a:lnTo>
                    <a:pt x="203542" y="1313662"/>
                  </a:lnTo>
                  <a:lnTo>
                    <a:pt x="204660" y="1313662"/>
                  </a:lnTo>
                  <a:lnTo>
                    <a:pt x="205803" y="1326362"/>
                  </a:lnTo>
                  <a:lnTo>
                    <a:pt x="206933" y="1326362"/>
                  </a:lnTo>
                  <a:lnTo>
                    <a:pt x="207670" y="1339062"/>
                  </a:lnTo>
                  <a:lnTo>
                    <a:pt x="207302" y="1351762"/>
                  </a:lnTo>
                  <a:lnTo>
                    <a:pt x="208051" y="1364462"/>
                  </a:lnTo>
                  <a:lnTo>
                    <a:pt x="208826" y="1364462"/>
                  </a:lnTo>
                  <a:lnTo>
                    <a:pt x="209905" y="1377162"/>
                  </a:lnTo>
                  <a:lnTo>
                    <a:pt x="207670" y="1389862"/>
                  </a:lnTo>
                  <a:lnTo>
                    <a:pt x="207302" y="1402562"/>
                  </a:lnTo>
                  <a:lnTo>
                    <a:pt x="208051" y="1402562"/>
                  </a:lnTo>
                  <a:lnTo>
                    <a:pt x="209943" y="1415262"/>
                  </a:lnTo>
                  <a:lnTo>
                    <a:pt x="211074" y="1415262"/>
                  </a:lnTo>
                  <a:lnTo>
                    <a:pt x="211442" y="1427962"/>
                  </a:lnTo>
                  <a:lnTo>
                    <a:pt x="210299" y="1440662"/>
                  </a:lnTo>
                  <a:lnTo>
                    <a:pt x="208432" y="1440662"/>
                  </a:lnTo>
                  <a:lnTo>
                    <a:pt x="208051" y="1453362"/>
                  </a:lnTo>
                  <a:lnTo>
                    <a:pt x="210299" y="1453362"/>
                  </a:lnTo>
                  <a:lnTo>
                    <a:pt x="210299" y="1466062"/>
                  </a:lnTo>
                  <a:lnTo>
                    <a:pt x="209562" y="1478762"/>
                  </a:lnTo>
                  <a:lnTo>
                    <a:pt x="209181" y="1491462"/>
                  </a:lnTo>
                  <a:lnTo>
                    <a:pt x="207670" y="1504162"/>
                  </a:lnTo>
                  <a:lnTo>
                    <a:pt x="207670" y="1516862"/>
                  </a:lnTo>
                  <a:lnTo>
                    <a:pt x="208432" y="1542262"/>
                  </a:lnTo>
                  <a:lnTo>
                    <a:pt x="210299" y="1580362"/>
                  </a:lnTo>
                  <a:lnTo>
                    <a:pt x="211823" y="1618462"/>
                  </a:lnTo>
                  <a:lnTo>
                    <a:pt x="201295" y="1669262"/>
                  </a:lnTo>
                  <a:lnTo>
                    <a:pt x="202031" y="1669262"/>
                  </a:lnTo>
                  <a:lnTo>
                    <a:pt x="188874" y="1681962"/>
                  </a:lnTo>
                  <a:lnTo>
                    <a:pt x="177203" y="1707362"/>
                  </a:lnTo>
                  <a:lnTo>
                    <a:pt x="157276" y="1720062"/>
                  </a:lnTo>
                  <a:lnTo>
                    <a:pt x="123012" y="1758162"/>
                  </a:lnTo>
                  <a:lnTo>
                    <a:pt x="71907" y="1821662"/>
                  </a:lnTo>
                  <a:lnTo>
                    <a:pt x="9017" y="1910562"/>
                  </a:lnTo>
                  <a:lnTo>
                    <a:pt x="1866" y="1923262"/>
                  </a:lnTo>
                  <a:lnTo>
                    <a:pt x="0" y="1935962"/>
                  </a:lnTo>
                  <a:lnTo>
                    <a:pt x="1485" y="1948662"/>
                  </a:lnTo>
                  <a:lnTo>
                    <a:pt x="9017" y="1961362"/>
                  </a:lnTo>
                  <a:lnTo>
                    <a:pt x="24803" y="1986762"/>
                  </a:lnTo>
                  <a:lnTo>
                    <a:pt x="38582" y="1999462"/>
                  </a:lnTo>
                  <a:lnTo>
                    <a:pt x="38747" y="1999462"/>
                  </a:lnTo>
                  <a:lnTo>
                    <a:pt x="44386" y="2164562"/>
                  </a:lnTo>
                  <a:lnTo>
                    <a:pt x="42113" y="2228062"/>
                  </a:lnTo>
                  <a:lnTo>
                    <a:pt x="38747" y="2253462"/>
                  </a:lnTo>
                  <a:lnTo>
                    <a:pt x="35356" y="2291562"/>
                  </a:lnTo>
                  <a:lnTo>
                    <a:pt x="30810" y="2329662"/>
                  </a:lnTo>
                  <a:lnTo>
                    <a:pt x="30073" y="2342362"/>
                  </a:lnTo>
                  <a:lnTo>
                    <a:pt x="32296" y="2355062"/>
                  </a:lnTo>
                  <a:lnTo>
                    <a:pt x="36093" y="2367762"/>
                  </a:lnTo>
                  <a:lnTo>
                    <a:pt x="36487" y="2380462"/>
                  </a:lnTo>
                  <a:lnTo>
                    <a:pt x="39484" y="2393162"/>
                  </a:lnTo>
                  <a:lnTo>
                    <a:pt x="44005" y="2405862"/>
                  </a:lnTo>
                  <a:lnTo>
                    <a:pt x="49276" y="2418562"/>
                  </a:lnTo>
                  <a:lnTo>
                    <a:pt x="53340" y="2431262"/>
                  </a:lnTo>
                  <a:lnTo>
                    <a:pt x="55676" y="2431262"/>
                  </a:lnTo>
                  <a:lnTo>
                    <a:pt x="57924" y="2443962"/>
                  </a:lnTo>
                  <a:lnTo>
                    <a:pt x="59042" y="2456662"/>
                  </a:lnTo>
                  <a:lnTo>
                    <a:pt x="60921" y="2456662"/>
                  </a:lnTo>
                  <a:lnTo>
                    <a:pt x="62814" y="2469362"/>
                  </a:lnTo>
                  <a:lnTo>
                    <a:pt x="64706" y="2469362"/>
                  </a:lnTo>
                  <a:lnTo>
                    <a:pt x="70345" y="2482062"/>
                  </a:lnTo>
                  <a:lnTo>
                    <a:pt x="72237" y="2482062"/>
                  </a:lnTo>
                  <a:lnTo>
                    <a:pt x="77431" y="2494762"/>
                  </a:lnTo>
                  <a:lnTo>
                    <a:pt x="81241" y="2507462"/>
                  </a:lnTo>
                  <a:lnTo>
                    <a:pt x="85763" y="2520162"/>
                  </a:lnTo>
                  <a:lnTo>
                    <a:pt x="91782" y="2532862"/>
                  </a:lnTo>
                  <a:lnTo>
                    <a:pt x="99695" y="2545562"/>
                  </a:lnTo>
                  <a:lnTo>
                    <a:pt x="107950" y="2545562"/>
                  </a:lnTo>
                  <a:lnTo>
                    <a:pt x="118122" y="2558262"/>
                  </a:lnTo>
                  <a:lnTo>
                    <a:pt x="140322" y="2596362"/>
                  </a:lnTo>
                  <a:lnTo>
                    <a:pt x="146354" y="2596362"/>
                  </a:lnTo>
                  <a:lnTo>
                    <a:pt x="150469" y="2609062"/>
                  </a:lnTo>
                  <a:lnTo>
                    <a:pt x="156883" y="2621762"/>
                  </a:lnTo>
                  <a:lnTo>
                    <a:pt x="173443" y="2647162"/>
                  </a:lnTo>
                  <a:lnTo>
                    <a:pt x="173812" y="2659862"/>
                  </a:lnTo>
                  <a:lnTo>
                    <a:pt x="175691" y="2672562"/>
                  </a:lnTo>
                  <a:lnTo>
                    <a:pt x="179070" y="2685262"/>
                  </a:lnTo>
                  <a:lnTo>
                    <a:pt x="180594" y="2723362"/>
                  </a:lnTo>
                  <a:lnTo>
                    <a:pt x="183527" y="2736062"/>
                  </a:lnTo>
                  <a:lnTo>
                    <a:pt x="185102" y="2736062"/>
                  </a:lnTo>
                  <a:lnTo>
                    <a:pt x="186601" y="2748762"/>
                  </a:lnTo>
                  <a:lnTo>
                    <a:pt x="221221" y="2761462"/>
                  </a:lnTo>
                  <a:lnTo>
                    <a:pt x="284073" y="2761462"/>
                  </a:lnTo>
                  <a:lnTo>
                    <a:pt x="294220" y="2748762"/>
                  </a:lnTo>
                  <a:lnTo>
                    <a:pt x="303276" y="2748762"/>
                  </a:lnTo>
                  <a:lnTo>
                    <a:pt x="339382" y="2723362"/>
                  </a:lnTo>
                  <a:lnTo>
                    <a:pt x="355930" y="2710662"/>
                  </a:lnTo>
                  <a:lnTo>
                    <a:pt x="364972" y="2697962"/>
                  </a:lnTo>
                  <a:lnTo>
                    <a:pt x="377012" y="2672562"/>
                  </a:lnTo>
                  <a:lnTo>
                    <a:pt x="386410" y="2659862"/>
                  </a:lnTo>
                  <a:lnTo>
                    <a:pt x="392798" y="2659862"/>
                  </a:lnTo>
                  <a:lnTo>
                    <a:pt x="398081" y="2647162"/>
                  </a:lnTo>
                  <a:lnTo>
                    <a:pt x="404850" y="2634462"/>
                  </a:lnTo>
                  <a:lnTo>
                    <a:pt x="410489" y="2621762"/>
                  </a:lnTo>
                  <a:lnTo>
                    <a:pt x="460159" y="2545562"/>
                  </a:lnTo>
                  <a:lnTo>
                    <a:pt x="477824" y="2520162"/>
                  </a:lnTo>
                  <a:lnTo>
                    <a:pt x="486498" y="2507462"/>
                  </a:lnTo>
                  <a:lnTo>
                    <a:pt x="496671" y="2494762"/>
                  </a:lnTo>
                  <a:lnTo>
                    <a:pt x="505637" y="2482062"/>
                  </a:lnTo>
                  <a:lnTo>
                    <a:pt x="510209" y="2482062"/>
                  </a:lnTo>
                  <a:lnTo>
                    <a:pt x="540308" y="2431262"/>
                  </a:lnTo>
                  <a:lnTo>
                    <a:pt x="553110" y="2418562"/>
                  </a:lnTo>
                  <a:lnTo>
                    <a:pt x="583958" y="2367762"/>
                  </a:lnTo>
                  <a:lnTo>
                    <a:pt x="596011" y="2355062"/>
                  </a:lnTo>
                  <a:lnTo>
                    <a:pt x="611365" y="2329662"/>
                  </a:lnTo>
                  <a:lnTo>
                    <a:pt x="618566" y="2316962"/>
                  </a:lnTo>
                  <a:lnTo>
                    <a:pt x="663727" y="2253462"/>
                  </a:lnTo>
                  <a:lnTo>
                    <a:pt x="701738" y="2202662"/>
                  </a:lnTo>
                  <a:lnTo>
                    <a:pt x="746887" y="2139162"/>
                  </a:lnTo>
                  <a:lnTo>
                    <a:pt x="803706" y="2050262"/>
                  </a:lnTo>
                  <a:lnTo>
                    <a:pt x="837577" y="1999462"/>
                  </a:lnTo>
                  <a:lnTo>
                    <a:pt x="856386" y="1986762"/>
                  </a:lnTo>
                  <a:lnTo>
                    <a:pt x="881214" y="1961362"/>
                  </a:lnTo>
                  <a:lnTo>
                    <a:pt x="887603" y="1961362"/>
                  </a:lnTo>
                  <a:lnTo>
                    <a:pt x="894384" y="1948662"/>
                  </a:lnTo>
                  <a:lnTo>
                    <a:pt x="901915" y="1935962"/>
                  </a:lnTo>
                  <a:lnTo>
                    <a:pt x="913193" y="1897862"/>
                  </a:lnTo>
                  <a:lnTo>
                    <a:pt x="917727" y="1897862"/>
                  </a:lnTo>
                  <a:lnTo>
                    <a:pt x="922616" y="1885162"/>
                  </a:lnTo>
                  <a:lnTo>
                    <a:pt x="925995" y="1872462"/>
                  </a:lnTo>
                  <a:lnTo>
                    <a:pt x="932764" y="1872462"/>
                  </a:lnTo>
                  <a:lnTo>
                    <a:pt x="936523" y="1859762"/>
                  </a:lnTo>
                  <a:lnTo>
                    <a:pt x="945184" y="1859762"/>
                  </a:lnTo>
                  <a:lnTo>
                    <a:pt x="950391" y="1847062"/>
                  </a:lnTo>
                  <a:lnTo>
                    <a:pt x="959840" y="1834362"/>
                  </a:lnTo>
                  <a:lnTo>
                    <a:pt x="980173" y="1808962"/>
                  </a:lnTo>
                  <a:lnTo>
                    <a:pt x="986205" y="1796262"/>
                  </a:lnTo>
                  <a:lnTo>
                    <a:pt x="990333" y="1796262"/>
                  </a:lnTo>
                  <a:lnTo>
                    <a:pt x="999540" y="1783562"/>
                  </a:lnTo>
                  <a:lnTo>
                    <a:pt x="999744" y="1783562"/>
                  </a:lnTo>
                  <a:lnTo>
                    <a:pt x="1008011" y="1770862"/>
                  </a:lnTo>
                  <a:lnTo>
                    <a:pt x="1017422" y="1758162"/>
                  </a:lnTo>
                  <a:lnTo>
                    <a:pt x="1032408" y="1732762"/>
                  </a:lnTo>
                  <a:lnTo>
                    <a:pt x="1043025" y="1720062"/>
                  </a:lnTo>
                  <a:lnTo>
                    <a:pt x="1057681" y="1694662"/>
                  </a:lnTo>
                  <a:lnTo>
                    <a:pt x="1078763" y="1656562"/>
                  </a:lnTo>
                  <a:lnTo>
                    <a:pt x="1081405" y="1643862"/>
                  </a:lnTo>
                  <a:lnTo>
                    <a:pt x="1089672" y="1631162"/>
                  </a:lnTo>
                  <a:lnTo>
                    <a:pt x="1099083" y="1605762"/>
                  </a:lnTo>
                  <a:lnTo>
                    <a:pt x="1114120" y="1593062"/>
                  </a:lnTo>
                  <a:lnTo>
                    <a:pt x="1120902" y="1580362"/>
                  </a:lnTo>
                  <a:lnTo>
                    <a:pt x="1128420" y="1567662"/>
                  </a:lnTo>
                  <a:lnTo>
                    <a:pt x="1134833" y="1554962"/>
                  </a:lnTo>
                  <a:lnTo>
                    <a:pt x="1142720" y="1542262"/>
                  </a:lnTo>
                  <a:lnTo>
                    <a:pt x="1155534" y="1529562"/>
                  </a:lnTo>
                  <a:lnTo>
                    <a:pt x="1163053" y="1516862"/>
                  </a:lnTo>
                  <a:lnTo>
                    <a:pt x="1167561" y="1516862"/>
                  </a:lnTo>
                  <a:lnTo>
                    <a:pt x="1171702" y="1504162"/>
                  </a:lnTo>
                  <a:lnTo>
                    <a:pt x="1183741" y="1478762"/>
                  </a:lnTo>
                  <a:lnTo>
                    <a:pt x="1187513" y="1478762"/>
                  </a:lnTo>
                  <a:lnTo>
                    <a:pt x="1209700" y="1440662"/>
                  </a:lnTo>
                  <a:lnTo>
                    <a:pt x="1271905" y="1339062"/>
                  </a:lnTo>
                  <a:lnTo>
                    <a:pt x="1279690" y="1326362"/>
                  </a:lnTo>
                  <a:lnTo>
                    <a:pt x="1300010" y="1275562"/>
                  </a:lnTo>
                  <a:lnTo>
                    <a:pt x="1328216" y="1262862"/>
                  </a:lnTo>
                  <a:lnTo>
                    <a:pt x="1332344" y="1224762"/>
                  </a:lnTo>
                  <a:lnTo>
                    <a:pt x="1448079" y="1059662"/>
                  </a:lnTo>
                  <a:close/>
                </a:path>
                <a:path w="2103119" h="2761615">
                  <a:moveTo>
                    <a:pt x="2102624" y="111721"/>
                  </a:moveTo>
                  <a:lnTo>
                    <a:pt x="2095474" y="54546"/>
                  </a:lnTo>
                  <a:lnTo>
                    <a:pt x="2075891" y="18034"/>
                  </a:lnTo>
                  <a:lnTo>
                    <a:pt x="2036737" y="0"/>
                  </a:lnTo>
                  <a:lnTo>
                    <a:pt x="2027745" y="355"/>
                  </a:lnTo>
                  <a:lnTo>
                    <a:pt x="1987473" y="21424"/>
                  </a:lnTo>
                  <a:lnTo>
                    <a:pt x="1979942" y="28956"/>
                  </a:lnTo>
                  <a:lnTo>
                    <a:pt x="1973554" y="37985"/>
                  </a:lnTo>
                  <a:lnTo>
                    <a:pt x="1967534" y="50787"/>
                  </a:lnTo>
                  <a:lnTo>
                    <a:pt x="1964524" y="53047"/>
                  </a:lnTo>
                  <a:lnTo>
                    <a:pt x="1961515" y="54546"/>
                  </a:lnTo>
                  <a:lnTo>
                    <a:pt x="1958022" y="54546"/>
                  </a:lnTo>
                  <a:lnTo>
                    <a:pt x="1956244" y="60553"/>
                  </a:lnTo>
                  <a:lnTo>
                    <a:pt x="1959622" y="62064"/>
                  </a:lnTo>
                  <a:lnTo>
                    <a:pt x="1962264" y="65074"/>
                  </a:lnTo>
                  <a:lnTo>
                    <a:pt x="1963381" y="68834"/>
                  </a:lnTo>
                  <a:lnTo>
                    <a:pt x="1962264" y="75234"/>
                  </a:lnTo>
                  <a:lnTo>
                    <a:pt x="1943061" y="120027"/>
                  </a:lnTo>
                  <a:lnTo>
                    <a:pt x="1912607" y="157632"/>
                  </a:lnTo>
                  <a:lnTo>
                    <a:pt x="1880235" y="179463"/>
                  </a:lnTo>
                  <a:lnTo>
                    <a:pt x="1873821" y="183222"/>
                  </a:lnTo>
                  <a:lnTo>
                    <a:pt x="1868195" y="187744"/>
                  </a:lnTo>
                  <a:lnTo>
                    <a:pt x="1863674" y="193370"/>
                  </a:lnTo>
                  <a:lnTo>
                    <a:pt x="1860308" y="199402"/>
                  </a:lnTo>
                  <a:lnTo>
                    <a:pt x="1858022" y="206540"/>
                  </a:lnTo>
                  <a:lnTo>
                    <a:pt x="1854276" y="214833"/>
                  </a:lnTo>
                  <a:lnTo>
                    <a:pt x="1849005" y="222364"/>
                  </a:lnTo>
                  <a:lnTo>
                    <a:pt x="1842604" y="228765"/>
                  </a:lnTo>
                  <a:lnTo>
                    <a:pt x="1835086" y="234022"/>
                  </a:lnTo>
                  <a:lnTo>
                    <a:pt x="1824545" y="245694"/>
                  </a:lnTo>
                  <a:lnTo>
                    <a:pt x="1766989" y="320954"/>
                  </a:lnTo>
                  <a:lnTo>
                    <a:pt x="1735759" y="358965"/>
                  </a:lnTo>
                  <a:lnTo>
                    <a:pt x="1705267" y="406730"/>
                  </a:lnTo>
                  <a:lnTo>
                    <a:pt x="1693214" y="423672"/>
                  </a:lnTo>
                  <a:lnTo>
                    <a:pt x="1689849" y="429310"/>
                  </a:lnTo>
                  <a:lnTo>
                    <a:pt x="1685315" y="434581"/>
                  </a:lnTo>
                  <a:lnTo>
                    <a:pt x="1679689" y="438340"/>
                  </a:lnTo>
                  <a:lnTo>
                    <a:pt x="1673656" y="441363"/>
                  </a:lnTo>
                  <a:lnTo>
                    <a:pt x="1666887" y="445871"/>
                  </a:lnTo>
                  <a:lnTo>
                    <a:pt x="1648828" y="488010"/>
                  </a:lnTo>
                  <a:lnTo>
                    <a:pt x="1646936" y="495896"/>
                  </a:lnTo>
                  <a:lnTo>
                    <a:pt x="1619859" y="526402"/>
                  </a:lnTo>
                  <a:lnTo>
                    <a:pt x="1611947" y="529031"/>
                  </a:lnTo>
                  <a:lnTo>
                    <a:pt x="1603286" y="533539"/>
                  </a:lnTo>
                  <a:lnTo>
                    <a:pt x="1592389" y="541439"/>
                  </a:lnTo>
                  <a:lnTo>
                    <a:pt x="1588617" y="542556"/>
                  </a:lnTo>
                  <a:lnTo>
                    <a:pt x="1584858" y="542556"/>
                  </a:lnTo>
                  <a:lnTo>
                    <a:pt x="1581759" y="541197"/>
                  </a:lnTo>
                  <a:lnTo>
                    <a:pt x="1578241" y="546112"/>
                  </a:lnTo>
                  <a:lnTo>
                    <a:pt x="1581480" y="548970"/>
                  </a:lnTo>
                  <a:lnTo>
                    <a:pt x="1582966" y="553110"/>
                  </a:lnTo>
                  <a:lnTo>
                    <a:pt x="1582966" y="557618"/>
                  </a:lnTo>
                  <a:lnTo>
                    <a:pt x="1580349" y="566648"/>
                  </a:lnTo>
                  <a:lnTo>
                    <a:pt x="1579600" y="576046"/>
                  </a:lnTo>
                  <a:lnTo>
                    <a:pt x="1580349" y="585838"/>
                  </a:lnTo>
                  <a:lnTo>
                    <a:pt x="1584490" y="600900"/>
                  </a:lnTo>
                  <a:lnTo>
                    <a:pt x="1584858" y="606907"/>
                  </a:lnTo>
                  <a:lnTo>
                    <a:pt x="1583715" y="613308"/>
                  </a:lnTo>
                  <a:lnTo>
                    <a:pt x="1581480" y="618947"/>
                  </a:lnTo>
                  <a:lnTo>
                    <a:pt x="1578457" y="624217"/>
                  </a:lnTo>
                  <a:lnTo>
                    <a:pt x="1574330" y="628726"/>
                  </a:lnTo>
                  <a:lnTo>
                    <a:pt x="1572818" y="634390"/>
                  </a:lnTo>
                  <a:lnTo>
                    <a:pt x="1572082" y="640232"/>
                  </a:lnTo>
                  <a:lnTo>
                    <a:pt x="1572818" y="645680"/>
                  </a:lnTo>
                  <a:lnTo>
                    <a:pt x="1573949" y="651319"/>
                  </a:lnTo>
                  <a:lnTo>
                    <a:pt x="1576590" y="656590"/>
                  </a:lnTo>
                  <a:lnTo>
                    <a:pt x="1579968" y="661098"/>
                  </a:lnTo>
                  <a:lnTo>
                    <a:pt x="1620608" y="685927"/>
                  </a:lnTo>
                  <a:lnTo>
                    <a:pt x="1639404" y="696468"/>
                  </a:lnTo>
                  <a:lnTo>
                    <a:pt x="1648828" y="702119"/>
                  </a:lnTo>
                  <a:lnTo>
                    <a:pt x="1653349" y="705116"/>
                  </a:lnTo>
                  <a:lnTo>
                    <a:pt x="1658239" y="707758"/>
                  </a:lnTo>
                  <a:lnTo>
                    <a:pt x="1663890" y="708875"/>
                  </a:lnTo>
                  <a:lnTo>
                    <a:pt x="1669897" y="708875"/>
                  </a:lnTo>
                  <a:lnTo>
                    <a:pt x="1698498" y="682548"/>
                  </a:lnTo>
                  <a:lnTo>
                    <a:pt x="1698879" y="676529"/>
                  </a:lnTo>
                  <a:lnTo>
                    <a:pt x="1698117" y="670877"/>
                  </a:lnTo>
                  <a:lnTo>
                    <a:pt x="1698117" y="662597"/>
                  </a:lnTo>
                  <a:lnTo>
                    <a:pt x="1714296" y="626859"/>
                  </a:lnTo>
                  <a:lnTo>
                    <a:pt x="1770367" y="564019"/>
                  </a:lnTo>
                  <a:lnTo>
                    <a:pt x="1813648" y="505333"/>
                  </a:lnTo>
                  <a:lnTo>
                    <a:pt x="1830946" y="465810"/>
                  </a:lnTo>
                  <a:lnTo>
                    <a:pt x="1810258" y="446252"/>
                  </a:lnTo>
                  <a:lnTo>
                    <a:pt x="1832063" y="413499"/>
                  </a:lnTo>
                  <a:lnTo>
                    <a:pt x="1861794" y="364591"/>
                  </a:lnTo>
                  <a:lnTo>
                    <a:pt x="1904314" y="280314"/>
                  </a:lnTo>
                  <a:lnTo>
                    <a:pt x="1920506" y="244563"/>
                  </a:lnTo>
                  <a:lnTo>
                    <a:pt x="1922373" y="236651"/>
                  </a:lnTo>
                  <a:lnTo>
                    <a:pt x="1925777" y="229120"/>
                  </a:lnTo>
                  <a:lnTo>
                    <a:pt x="1956625" y="203923"/>
                  </a:lnTo>
                  <a:lnTo>
                    <a:pt x="1966023" y="202806"/>
                  </a:lnTo>
                  <a:lnTo>
                    <a:pt x="1977326" y="202806"/>
                  </a:lnTo>
                  <a:lnTo>
                    <a:pt x="1988223" y="205066"/>
                  </a:lnTo>
                  <a:lnTo>
                    <a:pt x="1996122" y="206184"/>
                  </a:lnTo>
                  <a:lnTo>
                    <a:pt x="2004021" y="206184"/>
                  </a:lnTo>
                  <a:lnTo>
                    <a:pt x="2011553" y="204673"/>
                  </a:lnTo>
                  <a:lnTo>
                    <a:pt x="2046173" y="172313"/>
                  </a:lnTo>
                  <a:lnTo>
                    <a:pt x="2052561" y="164782"/>
                  </a:lnTo>
                  <a:lnTo>
                    <a:pt x="2059343" y="158407"/>
                  </a:lnTo>
                  <a:lnTo>
                    <a:pt x="2072513" y="150114"/>
                  </a:lnTo>
                  <a:lnTo>
                    <a:pt x="2086800" y="143344"/>
                  </a:lnTo>
                  <a:lnTo>
                    <a:pt x="2090966" y="141084"/>
                  </a:lnTo>
                  <a:lnTo>
                    <a:pt x="2094331" y="137706"/>
                  </a:lnTo>
                  <a:lnTo>
                    <a:pt x="2097328" y="133921"/>
                  </a:lnTo>
                  <a:lnTo>
                    <a:pt x="2099995" y="126784"/>
                  </a:lnTo>
                  <a:lnTo>
                    <a:pt x="2101862" y="119253"/>
                  </a:lnTo>
                  <a:lnTo>
                    <a:pt x="2102624" y="111721"/>
                  </a:lnTo>
                  <a:close/>
                </a:path>
              </a:pathLst>
            </a:custGeom>
            <a:solidFill>
              <a:srgbClr val="4197A3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object 373"/>
            <p:cNvSpPr/>
            <p:nvPr/>
          </p:nvSpPr>
          <p:spPr>
            <a:xfrm>
              <a:off x="14356956" y="2117394"/>
              <a:ext cx="479425" cy="2339340"/>
            </a:xfrm>
            <a:custGeom>
              <a:avLst/>
              <a:gdLst/>
              <a:ahLst/>
              <a:cxnLst/>
              <a:rect l="l" t="t" r="r" b="b"/>
              <a:pathLst>
                <a:path w="479425" h="2339340">
                  <a:moveTo>
                    <a:pt x="469214" y="21081"/>
                  </a:moveTo>
                  <a:lnTo>
                    <a:pt x="479361" y="13931"/>
                  </a:lnTo>
                  <a:lnTo>
                    <a:pt x="410133" y="10553"/>
                  </a:lnTo>
                  <a:lnTo>
                    <a:pt x="469214" y="21081"/>
                  </a:lnTo>
                  <a:close/>
                </a:path>
                <a:path w="479425" h="2339340">
                  <a:moveTo>
                    <a:pt x="479361" y="13931"/>
                  </a:moveTo>
                  <a:lnTo>
                    <a:pt x="410133" y="10553"/>
                  </a:lnTo>
                  <a:lnTo>
                    <a:pt x="402996" y="0"/>
                  </a:lnTo>
                  <a:lnTo>
                    <a:pt x="479361" y="13931"/>
                  </a:lnTo>
                  <a:close/>
                </a:path>
                <a:path w="479425" h="2339340">
                  <a:moveTo>
                    <a:pt x="410133" y="10553"/>
                  </a:moveTo>
                  <a:lnTo>
                    <a:pt x="402996" y="0"/>
                  </a:lnTo>
                  <a:lnTo>
                    <a:pt x="7137" y="2339327"/>
                  </a:lnTo>
                  <a:lnTo>
                    <a:pt x="410133" y="10553"/>
                  </a:lnTo>
                  <a:close/>
                </a:path>
                <a:path w="479425" h="2339340">
                  <a:moveTo>
                    <a:pt x="402996" y="0"/>
                  </a:moveTo>
                  <a:lnTo>
                    <a:pt x="7137" y="2339327"/>
                  </a:lnTo>
                  <a:lnTo>
                    <a:pt x="0" y="2328405"/>
                  </a:lnTo>
                  <a:lnTo>
                    <a:pt x="402996" y="0"/>
                  </a:lnTo>
                  <a:close/>
                </a:path>
              </a:pathLst>
            </a:custGeom>
            <a:ln w="12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4" name="object 37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285597" y="2127693"/>
              <a:ext cx="6013946" cy="9302440"/>
            </a:xfrm>
            <a:prstGeom prst="rect">
              <a:avLst/>
            </a:prstGeom>
          </p:spPr>
        </p:pic>
        <p:sp>
          <p:nvSpPr>
            <p:cNvPr id="375" name="object 375"/>
            <p:cNvSpPr/>
            <p:nvPr/>
          </p:nvSpPr>
          <p:spPr>
            <a:xfrm>
              <a:off x="14382920" y="2131338"/>
              <a:ext cx="454025" cy="2918460"/>
            </a:xfrm>
            <a:custGeom>
              <a:avLst/>
              <a:gdLst/>
              <a:ahLst/>
              <a:cxnLst/>
              <a:rect l="l" t="t" r="r" b="b"/>
              <a:pathLst>
                <a:path w="454025" h="2918460">
                  <a:moveTo>
                    <a:pt x="0" y="2918396"/>
                  </a:moveTo>
                  <a:lnTo>
                    <a:pt x="9778" y="2914256"/>
                  </a:lnTo>
                  <a:lnTo>
                    <a:pt x="443255" y="7137"/>
                  </a:lnTo>
                  <a:lnTo>
                    <a:pt x="0" y="2918396"/>
                  </a:lnTo>
                  <a:close/>
                </a:path>
                <a:path w="454025" h="2918460">
                  <a:moveTo>
                    <a:pt x="9778" y="2914256"/>
                  </a:moveTo>
                  <a:lnTo>
                    <a:pt x="443255" y="7137"/>
                  </a:lnTo>
                  <a:lnTo>
                    <a:pt x="453402" y="0"/>
                  </a:lnTo>
                  <a:lnTo>
                    <a:pt x="9778" y="2914256"/>
                  </a:lnTo>
                  <a:close/>
                </a:path>
              </a:pathLst>
            </a:custGeom>
            <a:ln w="125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object 376"/>
            <p:cNvSpPr/>
            <p:nvPr/>
          </p:nvSpPr>
          <p:spPr>
            <a:xfrm>
              <a:off x="10249444" y="1799327"/>
              <a:ext cx="8923020" cy="9551670"/>
            </a:xfrm>
            <a:custGeom>
              <a:avLst/>
              <a:gdLst/>
              <a:ahLst/>
              <a:cxnLst/>
              <a:rect l="l" t="t" r="r" b="b"/>
              <a:pathLst>
                <a:path w="8923019" h="9551670">
                  <a:moveTo>
                    <a:pt x="1933752" y="8420"/>
                  </a:moveTo>
                  <a:lnTo>
                    <a:pt x="1571396" y="692721"/>
                  </a:lnTo>
                  <a:lnTo>
                    <a:pt x="1504327" y="628523"/>
                  </a:lnTo>
                  <a:lnTo>
                    <a:pt x="1402686" y="698549"/>
                  </a:lnTo>
                  <a:lnTo>
                    <a:pt x="1340467" y="737490"/>
                  </a:lnTo>
                  <a:lnTo>
                    <a:pt x="1292167" y="759383"/>
                  </a:lnTo>
                  <a:lnTo>
                    <a:pt x="1232281" y="778268"/>
                  </a:lnTo>
                  <a:lnTo>
                    <a:pt x="1120000" y="952030"/>
                  </a:lnTo>
                  <a:lnTo>
                    <a:pt x="1179228" y="1077282"/>
                  </a:lnTo>
                  <a:lnTo>
                    <a:pt x="1202869" y="1162191"/>
                  </a:lnTo>
                  <a:lnTo>
                    <a:pt x="1194432" y="1245597"/>
                  </a:lnTo>
                  <a:lnTo>
                    <a:pt x="1157427" y="1366342"/>
                  </a:lnTo>
                  <a:lnTo>
                    <a:pt x="1259014" y="1398422"/>
                  </a:lnTo>
                  <a:lnTo>
                    <a:pt x="1167257" y="1635125"/>
                  </a:lnTo>
                  <a:lnTo>
                    <a:pt x="1074953" y="1824266"/>
                  </a:lnTo>
                  <a:lnTo>
                    <a:pt x="731507" y="2535364"/>
                  </a:lnTo>
                  <a:lnTo>
                    <a:pt x="192455" y="3638461"/>
                  </a:lnTo>
                  <a:lnTo>
                    <a:pt x="123278" y="3844124"/>
                  </a:lnTo>
                  <a:lnTo>
                    <a:pt x="0" y="4266628"/>
                  </a:lnTo>
                  <a:lnTo>
                    <a:pt x="296189" y="4264723"/>
                  </a:lnTo>
                  <a:lnTo>
                    <a:pt x="347218" y="4676267"/>
                  </a:lnTo>
                  <a:lnTo>
                    <a:pt x="0" y="4750460"/>
                  </a:lnTo>
                  <a:lnTo>
                    <a:pt x="335635" y="5548845"/>
                  </a:lnTo>
                  <a:lnTo>
                    <a:pt x="626986" y="6242773"/>
                  </a:lnTo>
                  <a:lnTo>
                    <a:pt x="831354" y="6644678"/>
                  </a:lnTo>
                  <a:lnTo>
                    <a:pt x="1323581" y="7651838"/>
                  </a:lnTo>
                  <a:lnTo>
                    <a:pt x="1506321" y="7982915"/>
                  </a:lnTo>
                  <a:lnTo>
                    <a:pt x="1532813" y="7974965"/>
                  </a:lnTo>
                  <a:lnTo>
                    <a:pt x="1430515" y="8007896"/>
                  </a:lnTo>
                  <a:lnTo>
                    <a:pt x="1853298" y="8841066"/>
                  </a:lnTo>
                  <a:lnTo>
                    <a:pt x="2265692" y="8594940"/>
                  </a:lnTo>
                  <a:lnTo>
                    <a:pt x="2737929" y="9479368"/>
                  </a:lnTo>
                  <a:lnTo>
                    <a:pt x="2804147" y="9460839"/>
                  </a:lnTo>
                  <a:lnTo>
                    <a:pt x="2400579" y="8703818"/>
                  </a:lnTo>
                  <a:lnTo>
                    <a:pt x="3378898" y="8480856"/>
                  </a:lnTo>
                  <a:lnTo>
                    <a:pt x="3545687" y="9250159"/>
                  </a:lnTo>
                  <a:lnTo>
                    <a:pt x="3538829" y="9256090"/>
                  </a:lnTo>
                  <a:lnTo>
                    <a:pt x="3548418" y="9299270"/>
                  </a:lnTo>
                  <a:lnTo>
                    <a:pt x="4370463" y="9143009"/>
                  </a:lnTo>
                  <a:lnTo>
                    <a:pt x="4345152" y="9078455"/>
                  </a:lnTo>
                  <a:lnTo>
                    <a:pt x="4408233" y="9067165"/>
                  </a:lnTo>
                  <a:lnTo>
                    <a:pt x="4427753" y="9119171"/>
                  </a:lnTo>
                  <a:lnTo>
                    <a:pt x="4258233" y="8607983"/>
                  </a:lnTo>
                  <a:lnTo>
                    <a:pt x="4247629" y="8430514"/>
                  </a:lnTo>
                  <a:lnTo>
                    <a:pt x="4466949" y="8392657"/>
                  </a:lnTo>
                  <a:lnTo>
                    <a:pt x="4602400" y="8375076"/>
                  </a:lnTo>
                  <a:lnTo>
                    <a:pt x="4710090" y="8373305"/>
                  </a:lnTo>
                  <a:lnTo>
                    <a:pt x="4846129" y="8382876"/>
                  </a:lnTo>
                  <a:lnTo>
                    <a:pt x="4857266" y="8384840"/>
                  </a:lnTo>
                  <a:lnTo>
                    <a:pt x="4868149" y="8388121"/>
                  </a:lnTo>
                  <a:lnTo>
                    <a:pt x="4878763" y="8391545"/>
                  </a:lnTo>
                  <a:lnTo>
                    <a:pt x="4889093" y="8393938"/>
                  </a:lnTo>
                  <a:lnTo>
                    <a:pt x="5081955" y="8388146"/>
                  </a:lnTo>
                  <a:lnTo>
                    <a:pt x="5103152" y="7956435"/>
                  </a:lnTo>
                  <a:lnTo>
                    <a:pt x="5512015" y="7982915"/>
                  </a:lnTo>
                  <a:lnTo>
                    <a:pt x="5501767" y="8174723"/>
                  </a:lnTo>
                  <a:lnTo>
                    <a:pt x="5487492" y="8175561"/>
                  </a:lnTo>
                  <a:lnTo>
                    <a:pt x="5481662" y="8299894"/>
                  </a:lnTo>
                  <a:lnTo>
                    <a:pt x="5450103" y="9179102"/>
                  </a:lnTo>
                  <a:lnTo>
                    <a:pt x="5509711" y="9191705"/>
                  </a:lnTo>
                  <a:lnTo>
                    <a:pt x="5561258" y="9234684"/>
                  </a:lnTo>
                  <a:lnTo>
                    <a:pt x="5633253" y="9342937"/>
                  </a:lnTo>
                  <a:lnTo>
                    <a:pt x="5754204" y="9551365"/>
                  </a:lnTo>
                  <a:lnTo>
                    <a:pt x="5824321" y="9095422"/>
                  </a:lnTo>
                  <a:lnTo>
                    <a:pt x="5875248" y="8681034"/>
                  </a:lnTo>
                  <a:lnTo>
                    <a:pt x="5883351" y="8658491"/>
                  </a:lnTo>
                  <a:lnTo>
                    <a:pt x="5889790" y="8621217"/>
                  </a:lnTo>
                  <a:lnTo>
                    <a:pt x="6427978" y="8696566"/>
                  </a:lnTo>
                  <a:lnTo>
                    <a:pt x="6791502" y="8734640"/>
                  </a:lnTo>
                  <a:lnTo>
                    <a:pt x="6809460" y="8727109"/>
                  </a:lnTo>
                  <a:lnTo>
                    <a:pt x="7478941" y="8806637"/>
                  </a:lnTo>
                  <a:lnTo>
                    <a:pt x="7558405" y="8215985"/>
                  </a:lnTo>
                  <a:lnTo>
                    <a:pt x="7382890" y="8186851"/>
                  </a:lnTo>
                  <a:lnTo>
                    <a:pt x="7337386" y="8205393"/>
                  </a:lnTo>
                  <a:lnTo>
                    <a:pt x="6880352" y="8144484"/>
                  </a:lnTo>
                  <a:lnTo>
                    <a:pt x="6943928" y="7691564"/>
                  </a:lnTo>
                  <a:lnTo>
                    <a:pt x="6792950" y="7670380"/>
                  </a:lnTo>
                  <a:lnTo>
                    <a:pt x="6864477" y="7212164"/>
                  </a:lnTo>
                  <a:lnTo>
                    <a:pt x="6890956" y="7196277"/>
                  </a:lnTo>
                  <a:lnTo>
                    <a:pt x="6919112" y="7196277"/>
                  </a:lnTo>
                  <a:lnTo>
                    <a:pt x="6925830" y="7039597"/>
                  </a:lnTo>
                  <a:lnTo>
                    <a:pt x="7018096" y="5727268"/>
                  </a:lnTo>
                  <a:lnTo>
                    <a:pt x="8058950" y="5770613"/>
                  </a:lnTo>
                  <a:lnTo>
                    <a:pt x="8538400" y="5795162"/>
                  </a:lnTo>
                  <a:lnTo>
                    <a:pt x="8575471" y="5787707"/>
                  </a:lnTo>
                  <a:lnTo>
                    <a:pt x="8917139" y="5853430"/>
                  </a:lnTo>
                  <a:lnTo>
                    <a:pt x="8922448" y="4725123"/>
                  </a:lnTo>
                  <a:lnTo>
                    <a:pt x="8812615" y="4703850"/>
                  </a:lnTo>
                  <a:lnTo>
                    <a:pt x="8748964" y="4713863"/>
                  </a:lnTo>
                  <a:lnTo>
                    <a:pt x="8707162" y="4770556"/>
                  </a:lnTo>
                  <a:lnTo>
                    <a:pt x="8662873" y="4889322"/>
                  </a:lnTo>
                  <a:lnTo>
                    <a:pt x="7971586" y="5479973"/>
                  </a:lnTo>
                  <a:lnTo>
                    <a:pt x="7888112" y="5513414"/>
                  </a:lnTo>
                  <a:lnTo>
                    <a:pt x="7840148" y="5519042"/>
                  </a:lnTo>
                  <a:lnTo>
                    <a:pt x="7809566" y="5491889"/>
                  </a:lnTo>
                  <a:lnTo>
                    <a:pt x="7778242" y="5426989"/>
                  </a:lnTo>
                  <a:lnTo>
                    <a:pt x="7786192" y="5405805"/>
                  </a:lnTo>
                  <a:lnTo>
                    <a:pt x="7791081" y="5233035"/>
                  </a:lnTo>
                  <a:lnTo>
                    <a:pt x="7771091" y="3969715"/>
                  </a:lnTo>
                  <a:lnTo>
                    <a:pt x="7767637" y="3075038"/>
                  </a:lnTo>
                  <a:lnTo>
                    <a:pt x="8199374" y="3075038"/>
                  </a:lnTo>
                  <a:lnTo>
                    <a:pt x="8196707" y="2582405"/>
                  </a:lnTo>
                  <a:lnTo>
                    <a:pt x="7423327" y="2571800"/>
                  </a:lnTo>
                  <a:lnTo>
                    <a:pt x="7418031" y="2471153"/>
                  </a:lnTo>
                  <a:lnTo>
                    <a:pt x="7681010" y="650176"/>
                  </a:lnTo>
                  <a:lnTo>
                    <a:pt x="7743812" y="188048"/>
                  </a:lnTo>
                  <a:lnTo>
                    <a:pt x="6972795" y="294843"/>
                  </a:lnTo>
                  <a:lnTo>
                    <a:pt x="5468645" y="466166"/>
                  </a:lnTo>
                  <a:lnTo>
                    <a:pt x="4501921" y="291350"/>
                  </a:lnTo>
                  <a:lnTo>
                    <a:pt x="4504550" y="120154"/>
                  </a:lnTo>
                  <a:lnTo>
                    <a:pt x="3098152" y="0"/>
                  </a:lnTo>
                  <a:lnTo>
                    <a:pt x="2986900" y="331076"/>
                  </a:lnTo>
                  <a:lnTo>
                    <a:pt x="1933752" y="8420"/>
                  </a:lnTo>
                  <a:close/>
                </a:path>
              </a:pathLst>
            </a:custGeom>
            <a:ln w="25082">
              <a:solidFill>
                <a:srgbClr val="008986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object 377"/>
            <p:cNvSpPr/>
            <p:nvPr/>
          </p:nvSpPr>
          <p:spPr>
            <a:xfrm>
              <a:off x="16171712" y="10073503"/>
              <a:ext cx="148590" cy="139065"/>
            </a:xfrm>
            <a:custGeom>
              <a:avLst/>
              <a:gdLst/>
              <a:ahLst/>
              <a:cxnLst/>
              <a:rect l="l" t="t" r="r" b="b"/>
              <a:pathLst>
                <a:path w="148590" h="139065">
                  <a:moveTo>
                    <a:pt x="0" y="127812"/>
                  </a:moveTo>
                  <a:lnTo>
                    <a:pt x="132308" y="139026"/>
                  </a:lnTo>
                  <a:lnTo>
                    <a:pt x="148005" y="13461"/>
                  </a:lnTo>
                  <a:lnTo>
                    <a:pt x="8978" y="0"/>
                  </a:lnTo>
                  <a:lnTo>
                    <a:pt x="0" y="127812"/>
                  </a:lnTo>
                  <a:close/>
                </a:path>
              </a:pathLst>
            </a:custGeom>
            <a:ln w="25082">
              <a:solidFill>
                <a:srgbClr val="008986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object 378"/>
            <p:cNvSpPr/>
            <p:nvPr/>
          </p:nvSpPr>
          <p:spPr>
            <a:xfrm>
              <a:off x="16326435" y="9701264"/>
              <a:ext cx="793750" cy="758190"/>
            </a:xfrm>
            <a:custGeom>
              <a:avLst/>
              <a:gdLst/>
              <a:ahLst/>
              <a:cxnLst/>
              <a:rect l="l" t="t" r="r" b="b"/>
              <a:pathLst>
                <a:path w="793750" h="758190">
                  <a:moveTo>
                    <a:pt x="0" y="706348"/>
                  </a:moveTo>
                  <a:lnTo>
                    <a:pt x="38112" y="461924"/>
                  </a:lnTo>
                  <a:lnTo>
                    <a:pt x="127812" y="470903"/>
                  </a:lnTo>
                  <a:lnTo>
                    <a:pt x="181635" y="0"/>
                  </a:lnTo>
                  <a:lnTo>
                    <a:pt x="652526" y="69519"/>
                  </a:lnTo>
                  <a:lnTo>
                    <a:pt x="616648" y="278053"/>
                  </a:lnTo>
                  <a:lnTo>
                    <a:pt x="735469" y="296671"/>
                  </a:lnTo>
                  <a:lnTo>
                    <a:pt x="761056" y="306062"/>
                  </a:lnTo>
                  <a:lnTo>
                    <a:pt x="780503" y="323826"/>
                  </a:lnTo>
                  <a:lnTo>
                    <a:pt x="791998" y="347526"/>
                  </a:lnTo>
                  <a:lnTo>
                    <a:pt x="793724" y="374726"/>
                  </a:lnTo>
                  <a:lnTo>
                    <a:pt x="769137" y="558342"/>
                  </a:lnTo>
                  <a:lnTo>
                    <a:pt x="578523" y="531444"/>
                  </a:lnTo>
                  <a:lnTo>
                    <a:pt x="578523" y="547141"/>
                  </a:lnTo>
                  <a:lnTo>
                    <a:pt x="513499" y="544906"/>
                  </a:lnTo>
                  <a:lnTo>
                    <a:pt x="502284" y="755675"/>
                  </a:lnTo>
                  <a:lnTo>
                    <a:pt x="378955" y="757923"/>
                  </a:lnTo>
                  <a:lnTo>
                    <a:pt x="0" y="706348"/>
                  </a:lnTo>
                  <a:close/>
                </a:path>
              </a:pathLst>
            </a:custGeom>
            <a:ln w="25082">
              <a:solidFill>
                <a:srgbClr val="008986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9" name="object 379"/>
            <p:cNvSpPr/>
            <p:nvPr/>
          </p:nvSpPr>
          <p:spPr>
            <a:xfrm>
              <a:off x="16748000" y="9412009"/>
              <a:ext cx="139065" cy="222250"/>
            </a:xfrm>
            <a:custGeom>
              <a:avLst/>
              <a:gdLst/>
              <a:ahLst/>
              <a:cxnLst/>
              <a:rect l="l" t="t" r="r" b="b"/>
              <a:pathLst>
                <a:path w="139065" h="222250">
                  <a:moveTo>
                    <a:pt x="0" y="208533"/>
                  </a:moveTo>
                  <a:lnTo>
                    <a:pt x="114350" y="221995"/>
                  </a:lnTo>
                  <a:lnTo>
                    <a:pt x="139026" y="13436"/>
                  </a:lnTo>
                  <a:lnTo>
                    <a:pt x="38112" y="0"/>
                  </a:lnTo>
                  <a:lnTo>
                    <a:pt x="8978" y="132295"/>
                  </a:lnTo>
                  <a:lnTo>
                    <a:pt x="0" y="208533"/>
                  </a:lnTo>
                  <a:close/>
                </a:path>
              </a:pathLst>
            </a:custGeom>
            <a:ln w="25082">
              <a:solidFill>
                <a:srgbClr val="008986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0" name="object 380"/>
            <p:cNvSpPr/>
            <p:nvPr/>
          </p:nvSpPr>
          <p:spPr>
            <a:xfrm>
              <a:off x="12235612" y="4154169"/>
              <a:ext cx="852169" cy="113030"/>
            </a:xfrm>
            <a:custGeom>
              <a:avLst/>
              <a:gdLst/>
              <a:ahLst/>
              <a:cxnLst/>
              <a:rect l="l" t="t" r="r" b="b"/>
              <a:pathLst>
                <a:path w="852169" h="113029">
                  <a:moveTo>
                    <a:pt x="378333" y="47307"/>
                  </a:moveTo>
                  <a:lnTo>
                    <a:pt x="377050" y="42214"/>
                  </a:lnTo>
                  <a:lnTo>
                    <a:pt x="372681" y="38887"/>
                  </a:lnTo>
                  <a:lnTo>
                    <a:pt x="363486" y="36639"/>
                  </a:lnTo>
                  <a:lnTo>
                    <a:pt x="354926" y="35826"/>
                  </a:lnTo>
                  <a:lnTo>
                    <a:pt x="352463" y="35585"/>
                  </a:lnTo>
                  <a:lnTo>
                    <a:pt x="342595" y="35826"/>
                  </a:lnTo>
                  <a:lnTo>
                    <a:pt x="327787" y="35648"/>
                  </a:lnTo>
                  <a:lnTo>
                    <a:pt x="304634" y="33782"/>
                  </a:lnTo>
                  <a:lnTo>
                    <a:pt x="280111" y="30962"/>
                  </a:lnTo>
                  <a:lnTo>
                    <a:pt x="261150" y="27940"/>
                  </a:lnTo>
                  <a:lnTo>
                    <a:pt x="246253" y="24777"/>
                  </a:lnTo>
                  <a:lnTo>
                    <a:pt x="230619" y="21475"/>
                  </a:lnTo>
                  <a:lnTo>
                    <a:pt x="192532" y="13487"/>
                  </a:lnTo>
                  <a:lnTo>
                    <a:pt x="179273" y="10947"/>
                  </a:lnTo>
                  <a:lnTo>
                    <a:pt x="171958" y="9931"/>
                  </a:lnTo>
                  <a:lnTo>
                    <a:pt x="170383" y="16421"/>
                  </a:lnTo>
                  <a:lnTo>
                    <a:pt x="160248" y="21475"/>
                  </a:lnTo>
                  <a:lnTo>
                    <a:pt x="115023" y="8102"/>
                  </a:lnTo>
                  <a:lnTo>
                    <a:pt x="94119" y="8915"/>
                  </a:lnTo>
                  <a:lnTo>
                    <a:pt x="74777" y="9105"/>
                  </a:lnTo>
                  <a:lnTo>
                    <a:pt x="57658" y="7823"/>
                  </a:lnTo>
                  <a:lnTo>
                    <a:pt x="41617" y="5689"/>
                  </a:lnTo>
                  <a:lnTo>
                    <a:pt x="15925" y="1638"/>
                  </a:lnTo>
                  <a:lnTo>
                    <a:pt x="2692" y="0"/>
                  </a:lnTo>
                  <a:lnTo>
                    <a:pt x="0" y="4114"/>
                  </a:lnTo>
                  <a:lnTo>
                    <a:pt x="609" y="8128"/>
                  </a:lnTo>
                  <a:lnTo>
                    <a:pt x="3505" y="8445"/>
                  </a:lnTo>
                  <a:lnTo>
                    <a:pt x="14439" y="10414"/>
                  </a:lnTo>
                  <a:lnTo>
                    <a:pt x="78282" y="22606"/>
                  </a:lnTo>
                  <a:lnTo>
                    <a:pt x="89357" y="24244"/>
                  </a:lnTo>
                  <a:lnTo>
                    <a:pt x="101028" y="25107"/>
                  </a:lnTo>
                  <a:lnTo>
                    <a:pt x="112445" y="25273"/>
                  </a:lnTo>
                  <a:lnTo>
                    <a:pt x="122783" y="24828"/>
                  </a:lnTo>
                  <a:lnTo>
                    <a:pt x="138176" y="24828"/>
                  </a:lnTo>
                  <a:lnTo>
                    <a:pt x="176720" y="26936"/>
                  </a:lnTo>
                  <a:lnTo>
                    <a:pt x="225920" y="34823"/>
                  </a:lnTo>
                  <a:lnTo>
                    <a:pt x="236258" y="37299"/>
                  </a:lnTo>
                  <a:lnTo>
                    <a:pt x="248856" y="40093"/>
                  </a:lnTo>
                  <a:lnTo>
                    <a:pt x="266903" y="43649"/>
                  </a:lnTo>
                  <a:lnTo>
                    <a:pt x="283832" y="46723"/>
                  </a:lnTo>
                  <a:lnTo>
                    <a:pt x="293039" y="48082"/>
                  </a:lnTo>
                  <a:lnTo>
                    <a:pt x="311353" y="47726"/>
                  </a:lnTo>
                  <a:lnTo>
                    <a:pt x="323837" y="47726"/>
                  </a:lnTo>
                  <a:lnTo>
                    <a:pt x="330314" y="48082"/>
                  </a:lnTo>
                  <a:lnTo>
                    <a:pt x="349364" y="52489"/>
                  </a:lnTo>
                  <a:lnTo>
                    <a:pt x="361200" y="54775"/>
                  </a:lnTo>
                  <a:lnTo>
                    <a:pt x="368985" y="55232"/>
                  </a:lnTo>
                  <a:lnTo>
                    <a:pt x="374777" y="53987"/>
                  </a:lnTo>
                  <a:lnTo>
                    <a:pt x="378142" y="47663"/>
                  </a:lnTo>
                  <a:lnTo>
                    <a:pt x="378333" y="47307"/>
                  </a:lnTo>
                  <a:close/>
                </a:path>
                <a:path w="852169" h="113029">
                  <a:moveTo>
                    <a:pt x="658672" y="82918"/>
                  </a:moveTo>
                  <a:lnTo>
                    <a:pt x="589826" y="70599"/>
                  </a:lnTo>
                  <a:lnTo>
                    <a:pt x="531825" y="64274"/>
                  </a:lnTo>
                  <a:lnTo>
                    <a:pt x="517029" y="61950"/>
                  </a:lnTo>
                  <a:lnTo>
                    <a:pt x="506628" y="60223"/>
                  </a:lnTo>
                  <a:lnTo>
                    <a:pt x="494106" y="59372"/>
                  </a:lnTo>
                  <a:lnTo>
                    <a:pt x="482955" y="59817"/>
                  </a:lnTo>
                  <a:lnTo>
                    <a:pt x="476605" y="61950"/>
                  </a:lnTo>
                  <a:lnTo>
                    <a:pt x="475564" y="63106"/>
                  </a:lnTo>
                  <a:lnTo>
                    <a:pt x="475564" y="69672"/>
                  </a:lnTo>
                  <a:lnTo>
                    <a:pt x="518756" y="78066"/>
                  </a:lnTo>
                  <a:lnTo>
                    <a:pt x="534098" y="77838"/>
                  </a:lnTo>
                  <a:lnTo>
                    <a:pt x="549617" y="77152"/>
                  </a:lnTo>
                  <a:lnTo>
                    <a:pt x="561289" y="75907"/>
                  </a:lnTo>
                  <a:lnTo>
                    <a:pt x="570763" y="75755"/>
                  </a:lnTo>
                  <a:lnTo>
                    <a:pt x="581926" y="78066"/>
                  </a:lnTo>
                  <a:lnTo>
                    <a:pt x="594004" y="82245"/>
                  </a:lnTo>
                  <a:lnTo>
                    <a:pt x="606209" y="87706"/>
                  </a:lnTo>
                  <a:lnTo>
                    <a:pt x="618871" y="92417"/>
                  </a:lnTo>
                  <a:lnTo>
                    <a:pt x="631571" y="95084"/>
                  </a:lnTo>
                  <a:lnTo>
                    <a:pt x="642480" y="96291"/>
                  </a:lnTo>
                  <a:lnTo>
                    <a:pt x="649579" y="96608"/>
                  </a:lnTo>
                  <a:lnTo>
                    <a:pt x="656412" y="96608"/>
                  </a:lnTo>
                  <a:lnTo>
                    <a:pt x="658672" y="89039"/>
                  </a:lnTo>
                  <a:lnTo>
                    <a:pt x="658672" y="82918"/>
                  </a:lnTo>
                  <a:close/>
                </a:path>
                <a:path w="852169" h="113029">
                  <a:moveTo>
                    <a:pt x="852131" y="100317"/>
                  </a:moveTo>
                  <a:lnTo>
                    <a:pt x="851230" y="99758"/>
                  </a:lnTo>
                  <a:lnTo>
                    <a:pt x="845781" y="96367"/>
                  </a:lnTo>
                  <a:lnTo>
                    <a:pt x="830135" y="93179"/>
                  </a:lnTo>
                  <a:lnTo>
                    <a:pt x="812063" y="90525"/>
                  </a:lnTo>
                  <a:lnTo>
                    <a:pt x="798487" y="88099"/>
                  </a:lnTo>
                  <a:lnTo>
                    <a:pt x="783158" y="86207"/>
                  </a:lnTo>
                  <a:lnTo>
                    <a:pt x="760653" y="85077"/>
                  </a:lnTo>
                  <a:lnTo>
                    <a:pt x="739127" y="84277"/>
                  </a:lnTo>
                  <a:lnTo>
                    <a:pt x="726706" y="83426"/>
                  </a:lnTo>
                  <a:lnTo>
                    <a:pt x="719848" y="82092"/>
                  </a:lnTo>
                  <a:lnTo>
                    <a:pt x="719594" y="98869"/>
                  </a:lnTo>
                  <a:lnTo>
                    <a:pt x="728738" y="105422"/>
                  </a:lnTo>
                  <a:lnTo>
                    <a:pt x="737603" y="107861"/>
                  </a:lnTo>
                  <a:lnTo>
                    <a:pt x="744867" y="108546"/>
                  </a:lnTo>
                  <a:lnTo>
                    <a:pt x="752779" y="107467"/>
                  </a:lnTo>
                  <a:lnTo>
                    <a:pt x="760412" y="105486"/>
                  </a:lnTo>
                  <a:lnTo>
                    <a:pt x="774192" y="101092"/>
                  </a:lnTo>
                  <a:lnTo>
                    <a:pt x="780516" y="99758"/>
                  </a:lnTo>
                  <a:lnTo>
                    <a:pt x="827506" y="112115"/>
                  </a:lnTo>
                  <a:lnTo>
                    <a:pt x="838784" y="112610"/>
                  </a:lnTo>
                  <a:lnTo>
                    <a:pt x="848880" y="112522"/>
                  </a:lnTo>
                  <a:lnTo>
                    <a:pt x="851319" y="106222"/>
                  </a:lnTo>
                  <a:lnTo>
                    <a:pt x="852131" y="100317"/>
                  </a:lnTo>
                  <a:close/>
                </a:path>
              </a:pathLst>
            </a:custGeom>
            <a:solidFill>
              <a:srgbClr val="4165A5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object 381"/>
            <p:cNvSpPr/>
            <p:nvPr/>
          </p:nvSpPr>
          <p:spPr>
            <a:xfrm>
              <a:off x="12232746" y="5914214"/>
              <a:ext cx="1504950" cy="1922780"/>
            </a:xfrm>
            <a:custGeom>
              <a:avLst/>
              <a:gdLst/>
              <a:ahLst/>
              <a:cxnLst/>
              <a:rect l="l" t="t" r="r" b="b"/>
              <a:pathLst>
                <a:path w="1504950" h="1922779">
                  <a:moveTo>
                    <a:pt x="1441496" y="0"/>
                  </a:moveTo>
                  <a:lnTo>
                    <a:pt x="1372916" y="113474"/>
                  </a:lnTo>
                  <a:lnTo>
                    <a:pt x="1071118" y="103071"/>
                  </a:lnTo>
                  <a:lnTo>
                    <a:pt x="876250" y="92116"/>
                  </a:lnTo>
                  <a:lnTo>
                    <a:pt x="703471" y="73869"/>
                  </a:lnTo>
                  <a:lnTo>
                    <a:pt x="467939" y="41592"/>
                  </a:lnTo>
                  <a:lnTo>
                    <a:pt x="392002" y="32493"/>
                  </a:lnTo>
                  <a:lnTo>
                    <a:pt x="330884" y="29071"/>
                  </a:lnTo>
                  <a:lnTo>
                    <a:pt x="282964" y="31735"/>
                  </a:lnTo>
                  <a:lnTo>
                    <a:pt x="246624" y="40894"/>
                  </a:lnTo>
                  <a:lnTo>
                    <a:pt x="202200" y="80329"/>
                  </a:lnTo>
                  <a:lnTo>
                    <a:pt x="184653" y="150647"/>
                  </a:lnTo>
                  <a:lnTo>
                    <a:pt x="180952" y="202539"/>
                  </a:lnTo>
                  <a:lnTo>
                    <a:pt x="179336" y="256963"/>
                  </a:lnTo>
                  <a:lnTo>
                    <a:pt x="179367" y="313176"/>
                  </a:lnTo>
                  <a:lnTo>
                    <a:pt x="180608" y="370438"/>
                  </a:lnTo>
                  <a:lnTo>
                    <a:pt x="182623" y="428008"/>
                  </a:lnTo>
                  <a:lnTo>
                    <a:pt x="184974" y="485145"/>
                  </a:lnTo>
                  <a:lnTo>
                    <a:pt x="187224" y="541107"/>
                  </a:lnTo>
                  <a:lnTo>
                    <a:pt x="188936" y="595154"/>
                  </a:lnTo>
                  <a:lnTo>
                    <a:pt x="189674" y="646544"/>
                  </a:lnTo>
                  <a:lnTo>
                    <a:pt x="189000" y="694536"/>
                  </a:lnTo>
                  <a:lnTo>
                    <a:pt x="186477" y="738390"/>
                  </a:lnTo>
                  <a:lnTo>
                    <a:pt x="181669" y="777364"/>
                  </a:lnTo>
                  <a:lnTo>
                    <a:pt x="155502" y="849828"/>
                  </a:lnTo>
                  <a:lnTo>
                    <a:pt x="127470" y="885116"/>
                  </a:lnTo>
                  <a:lnTo>
                    <a:pt x="94607" y="918429"/>
                  </a:lnTo>
                  <a:lnTo>
                    <a:pt x="61477" y="951615"/>
                  </a:lnTo>
                  <a:lnTo>
                    <a:pt x="32647" y="986521"/>
                  </a:lnTo>
                  <a:lnTo>
                    <a:pt x="12680" y="1024994"/>
                  </a:lnTo>
                  <a:lnTo>
                    <a:pt x="6142" y="1068882"/>
                  </a:lnTo>
                  <a:lnTo>
                    <a:pt x="9250" y="1121521"/>
                  </a:lnTo>
                  <a:lnTo>
                    <a:pt x="14350" y="1180608"/>
                  </a:lnTo>
                  <a:lnTo>
                    <a:pt x="20059" y="1237051"/>
                  </a:lnTo>
                  <a:lnTo>
                    <a:pt x="24996" y="1281758"/>
                  </a:lnTo>
                  <a:lnTo>
                    <a:pt x="27782" y="1305636"/>
                  </a:lnTo>
                  <a:lnTo>
                    <a:pt x="27732" y="1339282"/>
                  </a:lnTo>
                  <a:lnTo>
                    <a:pt x="22178" y="1378486"/>
                  </a:lnTo>
                  <a:lnTo>
                    <a:pt x="13506" y="1418257"/>
                  </a:lnTo>
                  <a:lnTo>
                    <a:pt x="4097" y="1453603"/>
                  </a:lnTo>
                  <a:lnTo>
                    <a:pt x="400" y="1472627"/>
                  </a:lnTo>
                  <a:lnTo>
                    <a:pt x="0" y="1491854"/>
                  </a:lnTo>
                  <a:lnTo>
                    <a:pt x="2873" y="1510869"/>
                  </a:lnTo>
                  <a:lnTo>
                    <a:pt x="8999" y="1529257"/>
                  </a:lnTo>
                  <a:lnTo>
                    <a:pt x="29656" y="1577179"/>
                  </a:lnTo>
                  <a:lnTo>
                    <a:pt x="55044" y="1636087"/>
                  </a:lnTo>
                  <a:lnTo>
                    <a:pt x="82377" y="1699527"/>
                  </a:lnTo>
                  <a:lnTo>
                    <a:pt x="108868" y="1761046"/>
                  </a:lnTo>
                  <a:lnTo>
                    <a:pt x="131732" y="1814188"/>
                  </a:lnTo>
                  <a:lnTo>
                    <a:pt x="148181" y="1852500"/>
                  </a:lnTo>
                  <a:lnTo>
                    <a:pt x="155430" y="1869528"/>
                  </a:lnTo>
                  <a:lnTo>
                    <a:pt x="182020" y="1906240"/>
                  </a:lnTo>
                  <a:lnTo>
                    <a:pt x="219808" y="1922522"/>
                  </a:lnTo>
                  <a:lnTo>
                    <a:pt x="261942" y="1915959"/>
                  </a:lnTo>
                  <a:lnTo>
                    <a:pt x="301569" y="1884133"/>
                  </a:lnTo>
                  <a:lnTo>
                    <a:pt x="337152" y="1836815"/>
                  </a:lnTo>
                  <a:lnTo>
                    <a:pt x="360866" y="1803951"/>
                  </a:lnTo>
                  <a:lnTo>
                    <a:pt x="387761" y="1766133"/>
                  </a:lnTo>
                  <a:lnTo>
                    <a:pt x="417261" y="1724250"/>
                  </a:lnTo>
                  <a:lnTo>
                    <a:pt x="448790" y="1679188"/>
                  </a:lnTo>
                  <a:lnTo>
                    <a:pt x="481770" y="1631836"/>
                  </a:lnTo>
                  <a:lnTo>
                    <a:pt x="515627" y="1583081"/>
                  </a:lnTo>
                  <a:lnTo>
                    <a:pt x="549785" y="1533810"/>
                  </a:lnTo>
                  <a:lnTo>
                    <a:pt x="583666" y="1484912"/>
                  </a:lnTo>
                  <a:lnTo>
                    <a:pt x="616695" y="1437274"/>
                  </a:lnTo>
                  <a:lnTo>
                    <a:pt x="648297" y="1391783"/>
                  </a:lnTo>
                  <a:lnTo>
                    <a:pt x="677894" y="1349328"/>
                  </a:lnTo>
                  <a:lnTo>
                    <a:pt x="704911" y="1310796"/>
                  </a:lnTo>
                  <a:lnTo>
                    <a:pt x="728772" y="1277073"/>
                  </a:lnTo>
                  <a:lnTo>
                    <a:pt x="862682" y="1094597"/>
                  </a:lnTo>
                  <a:lnTo>
                    <a:pt x="1127964" y="734321"/>
                  </a:lnTo>
                  <a:lnTo>
                    <a:pt x="1387607" y="381963"/>
                  </a:lnTo>
                  <a:lnTo>
                    <a:pt x="1504602" y="223240"/>
                  </a:lnTo>
                </a:path>
              </a:pathLst>
            </a:custGeom>
            <a:ln w="25082">
              <a:solidFill>
                <a:srgbClr val="FBBB21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object 382"/>
            <p:cNvSpPr/>
            <p:nvPr/>
          </p:nvSpPr>
          <p:spPr>
            <a:xfrm>
              <a:off x="14091955" y="5908363"/>
              <a:ext cx="1905" cy="635"/>
            </a:xfrm>
            <a:custGeom>
              <a:avLst/>
              <a:gdLst/>
              <a:ahLst/>
              <a:cxnLst/>
              <a:rect l="l" t="t" r="r" b="b"/>
              <a:pathLst>
                <a:path w="1905" h="635">
                  <a:moveTo>
                    <a:pt x="0" y="0"/>
                  </a:moveTo>
                  <a:lnTo>
                    <a:pt x="1447" y="596"/>
                  </a:lnTo>
                </a:path>
              </a:pathLst>
            </a:custGeom>
            <a:ln w="25082">
              <a:solidFill>
                <a:srgbClr val="FBBB21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object 383"/>
            <p:cNvSpPr/>
            <p:nvPr/>
          </p:nvSpPr>
          <p:spPr>
            <a:xfrm>
              <a:off x="14166798" y="5937733"/>
              <a:ext cx="2063114" cy="4178935"/>
            </a:xfrm>
            <a:custGeom>
              <a:avLst/>
              <a:gdLst/>
              <a:ahLst/>
              <a:cxnLst/>
              <a:rect l="l" t="t" r="r" b="b"/>
              <a:pathLst>
                <a:path w="2063115" h="4178934">
                  <a:moveTo>
                    <a:pt x="0" y="0"/>
                  </a:moveTo>
                  <a:lnTo>
                    <a:pt x="65248" y="23817"/>
                  </a:lnTo>
                  <a:lnTo>
                    <a:pt x="130572" y="46203"/>
                  </a:lnTo>
                  <a:lnTo>
                    <a:pt x="195507" y="67162"/>
                  </a:lnTo>
                  <a:lnTo>
                    <a:pt x="259588" y="86699"/>
                  </a:lnTo>
                  <a:lnTo>
                    <a:pt x="322350" y="104819"/>
                  </a:lnTo>
                  <a:lnTo>
                    <a:pt x="383328" y="121524"/>
                  </a:lnTo>
                  <a:lnTo>
                    <a:pt x="442057" y="136821"/>
                  </a:lnTo>
                  <a:lnTo>
                    <a:pt x="498073" y="150712"/>
                  </a:lnTo>
                  <a:lnTo>
                    <a:pt x="550910" y="163203"/>
                  </a:lnTo>
                  <a:lnTo>
                    <a:pt x="600104" y="174297"/>
                  </a:lnTo>
                  <a:lnTo>
                    <a:pt x="645189" y="184000"/>
                  </a:lnTo>
                  <a:lnTo>
                    <a:pt x="685701" y="192315"/>
                  </a:lnTo>
                  <a:lnTo>
                    <a:pt x="751147" y="204799"/>
                  </a:lnTo>
                  <a:lnTo>
                    <a:pt x="792721" y="211785"/>
                  </a:lnTo>
                  <a:lnTo>
                    <a:pt x="850980" y="219956"/>
                  </a:lnTo>
                  <a:lnTo>
                    <a:pt x="926602" y="229751"/>
                  </a:lnTo>
                  <a:lnTo>
                    <a:pt x="970032" y="235170"/>
                  </a:lnTo>
                  <a:lnTo>
                    <a:pt x="1016733" y="240891"/>
                  </a:lnTo>
                  <a:lnTo>
                    <a:pt x="1066346" y="246879"/>
                  </a:lnTo>
                  <a:lnTo>
                    <a:pt x="1118516" y="253099"/>
                  </a:lnTo>
                  <a:lnTo>
                    <a:pt x="1172885" y="259516"/>
                  </a:lnTo>
                  <a:lnTo>
                    <a:pt x="1229096" y="266096"/>
                  </a:lnTo>
                  <a:lnTo>
                    <a:pt x="1286794" y="272803"/>
                  </a:lnTo>
                  <a:lnTo>
                    <a:pt x="1345620" y="279604"/>
                  </a:lnTo>
                  <a:lnTo>
                    <a:pt x="1405218" y="286462"/>
                  </a:lnTo>
                  <a:lnTo>
                    <a:pt x="1465230" y="293344"/>
                  </a:lnTo>
                  <a:lnTo>
                    <a:pt x="1525301" y="300215"/>
                  </a:lnTo>
                  <a:lnTo>
                    <a:pt x="1585074" y="307040"/>
                  </a:lnTo>
                  <a:lnTo>
                    <a:pt x="1644190" y="313783"/>
                  </a:lnTo>
                  <a:lnTo>
                    <a:pt x="1702294" y="320411"/>
                  </a:lnTo>
                  <a:lnTo>
                    <a:pt x="1759028" y="326889"/>
                  </a:lnTo>
                  <a:lnTo>
                    <a:pt x="1814036" y="333181"/>
                  </a:lnTo>
                  <a:lnTo>
                    <a:pt x="1866961" y="339254"/>
                  </a:lnTo>
                  <a:lnTo>
                    <a:pt x="1917445" y="345071"/>
                  </a:lnTo>
                  <a:lnTo>
                    <a:pt x="1966311" y="355066"/>
                  </a:lnTo>
                  <a:lnTo>
                    <a:pt x="2007010" y="373405"/>
                  </a:lnTo>
                  <a:lnTo>
                    <a:pt x="2037832" y="400748"/>
                  </a:lnTo>
                  <a:lnTo>
                    <a:pt x="2057069" y="437756"/>
                  </a:lnTo>
                  <a:lnTo>
                    <a:pt x="2063013" y="485089"/>
                  </a:lnTo>
                  <a:lnTo>
                    <a:pt x="2058111" y="913765"/>
                  </a:lnTo>
                  <a:lnTo>
                    <a:pt x="2054769" y="953546"/>
                  </a:lnTo>
                  <a:lnTo>
                    <a:pt x="2046722" y="992504"/>
                  </a:lnTo>
                  <a:lnTo>
                    <a:pt x="2034022" y="1030186"/>
                  </a:lnTo>
                  <a:lnTo>
                    <a:pt x="2016721" y="1066139"/>
                  </a:lnTo>
                  <a:lnTo>
                    <a:pt x="2009748" y="1087778"/>
                  </a:lnTo>
                  <a:lnTo>
                    <a:pt x="2004898" y="1123073"/>
                  </a:lnTo>
                  <a:lnTo>
                    <a:pt x="2002696" y="1169657"/>
                  </a:lnTo>
                  <a:lnTo>
                    <a:pt x="2003669" y="1225159"/>
                  </a:lnTo>
                  <a:lnTo>
                    <a:pt x="2008343" y="1287213"/>
                  </a:lnTo>
                  <a:lnTo>
                    <a:pt x="2017243" y="1353449"/>
                  </a:lnTo>
                  <a:lnTo>
                    <a:pt x="2030895" y="1421498"/>
                  </a:lnTo>
                  <a:lnTo>
                    <a:pt x="2036412" y="1451505"/>
                  </a:lnTo>
                  <a:lnTo>
                    <a:pt x="2037712" y="1477697"/>
                  </a:lnTo>
                  <a:lnTo>
                    <a:pt x="2035630" y="1504026"/>
                  </a:lnTo>
                  <a:lnTo>
                    <a:pt x="2031006" y="1534442"/>
                  </a:lnTo>
                  <a:lnTo>
                    <a:pt x="2024675" y="1572899"/>
                  </a:lnTo>
                  <a:lnTo>
                    <a:pt x="2017475" y="1623348"/>
                  </a:lnTo>
                  <a:lnTo>
                    <a:pt x="2010244" y="1689741"/>
                  </a:lnTo>
                  <a:lnTo>
                    <a:pt x="2003818" y="1776031"/>
                  </a:lnTo>
                  <a:lnTo>
                    <a:pt x="2001930" y="1805984"/>
                  </a:lnTo>
                  <a:lnTo>
                    <a:pt x="1999645" y="1838611"/>
                  </a:lnTo>
                  <a:lnTo>
                    <a:pt x="1993948" y="1911389"/>
                  </a:lnTo>
                  <a:lnTo>
                    <a:pt x="1990568" y="1951293"/>
                  </a:lnTo>
                  <a:lnTo>
                    <a:pt x="1986858" y="1993373"/>
                  </a:lnTo>
                  <a:lnTo>
                    <a:pt x="1982832" y="2037507"/>
                  </a:lnTo>
                  <a:lnTo>
                    <a:pt x="1978507" y="2083569"/>
                  </a:lnTo>
                  <a:lnTo>
                    <a:pt x="1973900" y="2131437"/>
                  </a:lnTo>
                  <a:lnTo>
                    <a:pt x="1969028" y="2180985"/>
                  </a:lnTo>
                  <a:lnTo>
                    <a:pt x="1963906" y="2232090"/>
                  </a:lnTo>
                  <a:lnTo>
                    <a:pt x="1958551" y="2284628"/>
                  </a:lnTo>
                  <a:lnTo>
                    <a:pt x="1952981" y="2338474"/>
                  </a:lnTo>
                  <a:lnTo>
                    <a:pt x="1947210" y="2393505"/>
                  </a:lnTo>
                  <a:lnTo>
                    <a:pt x="1941256" y="2449596"/>
                  </a:lnTo>
                  <a:lnTo>
                    <a:pt x="1935135" y="2506623"/>
                  </a:lnTo>
                  <a:lnTo>
                    <a:pt x="1928864" y="2564462"/>
                  </a:lnTo>
                  <a:lnTo>
                    <a:pt x="1922459" y="2622990"/>
                  </a:lnTo>
                  <a:lnTo>
                    <a:pt x="1915937" y="2682081"/>
                  </a:lnTo>
                  <a:lnTo>
                    <a:pt x="1909314" y="2741612"/>
                  </a:lnTo>
                  <a:lnTo>
                    <a:pt x="1902606" y="2801458"/>
                  </a:lnTo>
                  <a:lnTo>
                    <a:pt x="1895831" y="2861497"/>
                  </a:lnTo>
                  <a:lnTo>
                    <a:pt x="1889003" y="2921602"/>
                  </a:lnTo>
                  <a:lnTo>
                    <a:pt x="1882141" y="2981651"/>
                  </a:lnTo>
                  <a:lnTo>
                    <a:pt x="1875261" y="3041520"/>
                  </a:lnTo>
                  <a:lnTo>
                    <a:pt x="1868378" y="3101083"/>
                  </a:lnTo>
                  <a:lnTo>
                    <a:pt x="1861510" y="3160218"/>
                  </a:lnTo>
                  <a:lnTo>
                    <a:pt x="1854673" y="3218799"/>
                  </a:lnTo>
                  <a:lnTo>
                    <a:pt x="1847884" y="3276704"/>
                  </a:lnTo>
                  <a:lnTo>
                    <a:pt x="1841158" y="3333807"/>
                  </a:lnTo>
                  <a:lnTo>
                    <a:pt x="1834513" y="3389984"/>
                  </a:lnTo>
                  <a:lnTo>
                    <a:pt x="1827964" y="3445113"/>
                  </a:lnTo>
                  <a:lnTo>
                    <a:pt x="1821529" y="3499067"/>
                  </a:lnTo>
                  <a:lnTo>
                    <a:pt x="1815224" y="3551725"/>
                  </a:lnTo>
                  <a:lnTo>
                    <a:pt x="1809065" y="3602960"/>
                  </a:lnTo>
                  <a:lnTo>
                    <a:pt x="1803069" y="3652649"/>
                  </a:lnTo>
                  <a:lnTo>
                    <a:pt x="1797252" y="3700669"/>
                  </a:lnTo>
                  <a:lnTo>
                    <a:pt x="1791631" y="3746894"/>
                  </a:lnTo>
                  <a:lnTo>
                    <a:pt x="1786222" y="3791201"/>
                  </a:lnTo>
                  <a:lnTo>
                    <a:pt x="1781042" y="3833466"/>
                  </a:lnTo>
                  <a:lnTo>
                    <a:pt x="1776107" y="3873564"/>
                  </a:lnTo>
                  <a:lnTo>
                    <a:pt x="1767039" y="3946766"/>
                  </a:lnTo>
                  <a:lnTo>
                    <a:pt x="1766260" y="3992818"/>
                  </a:lnTo>
                  <a:lnTo>
                    <a:pt x="1774672" y="4039002"/>
                  </a:lnTo>
                  <a:lnTo>
                    <a:pt x="1791517" y="4082992"/>
                  </a:lnTo>
                  <a:lnTo>
                    <a:pt x="1816041" y="4122466"/>
                  </a:lnTo>
                  <a:lnTo>
                    <a:pt x="1847487" y="4155099"/>
                  </a:lnTo>
                  <a:lnTo>
                    <a:pt x="1885099" y="4178566"/>
                  </a:lnTo>
                </a:path>
              </a:pathLst>
            </a:custGeom>
            <a:ln w="25082">
              <a:solidFill>
                <a:srgbClr val="FBBB21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object 384"/>
            <p:cNvSpPr/>
            <p:nvPr/>
          </p:nvSpPr>
          <p:spPr>
            <a:xfrm>
              <a:off x="10522935" y="10283397"/>
              <a:ext cx="1577340" cy="155575"/>
            </a:xfrm>
            <a:custGeom>
              <a:avLst/>
              <a:gdLst/>
              <a:ahLst/>
              <a:cxnLst/>
              <a:rect l="l" t="t" r="r" b="b"/>
              <a:pathLst>
                <a:path w="1577340" h="155575">
                  <a:moveTo>
                    <a:pt x="1576984" y="155232"/>
                  </a:moveTo>
                  <a:lnTo>
                    <a:pt x="1069789" y="119639"/>
                  </a:lnTo>
                  <a:lnTo>
                    <a:pt x="556677" y="67538"/>
                  </a:lnTo>
                  <a:lnTo>
                    <a:pt x="159473" y="20475"/>
                  </a:lnTo>
                  <a:lnTo>
                    <a:pt x="0" y="0"/>
                  </a:lnTo>
                </a:path>
              </a:pathLst>
            </a:custGeom>
            <a:ln w="25082">
              <a:solidFill>
                <a:srgbClr val="FBBB21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object 385"/>
            <p:cNvSpPr/>
            <p:nvPr/>
          </p:nvSpPr>
          <p:spPr>
            <a:xfrm>
              <a:off x="11940186" y="9745420"/>
              <a:ext cx="1804670" cy="896619"/>
            </a:xfrm>
            <a:custGeom>
              <a:avLst/>
              <a:gdLst/>
              <a:ahLst/>
              <a:cxnLst/>
              <a:rect l="l" t="t" r="r" b="b"/>
              <a:pathLst>
                <a:path w="1804669" h="896620">
                  <a:moveTo>
                    <a:pt x="1804225" y="896569"/>
                  </a:moveTo>
                  <a:lnTo>
                    <a:pt x="1786086" y="824206"/>
                  </a:lnTo>
                  <a:lnTo>
                    <a:pt x="1772414" y="761869"/>
                  </a:lnTo>
                  <a:lnTo>
                    <a:pt x="1761441" y="709288"/>
                  </a:lnTo>
                  <a:lnTo>
                    <a:pt x="1751395" y="666195"/>
                  </a:lnTo>
                  <a:lnTo>
                    <a:pt x="1740507" y="632319"/>
                  </a:lnTo>
                  <a:lnTo>
                    <a:pt x="1727007" y="607392"/>
                  </a:lnTo>
                  <a:lnTo>
                    <a:pt x="1709125" y="591143"/>
                  </a:lnTo>
                  <a:lnTo>
                    <a:pt x="1685090" y="583303"/>
                  </a:lnTo>
                  <a:lnTo>
                    <a:pt x="1653133" y="583603"/>
                  </a:lnTo>
                  <a:lnTo>
                    <a:pt x="1619022" y="590979"/>
                  </a:lnTo>
                  <a:lnTo>
                    <a:pt x="1577634" y="604844"/>
                  </a:lnTo>
                  <a:lnTo>
                    <a:pt x="1530646" y="623332"/>
                  </a:lnTo>
                  <a:lnTo>
                    <a:pt x="1479737" y="644577"/>
                  </a:lnTo>
                  <a:lnTo>
                    <a:pt x="1426585" y="666712"/>
                  </a:lnTo>
                  <a:lnTo>
                    <a:pt x="1372870" y="687870"/>
                  </a:lnTo>
                  <a:lnTo>
                    <a:pt x="1320267" y="706185"/>
                  </a:lnTo>
                  <a:lnTo>
                    <a:pt x="1270457" y="719791"/>
                  </a:lnTo>
                  <a:lnTo>
                    <a:pt x="1225118" y="726820"/>
                  </a:lnTo>
                  <a:lnTo>
                    <a:pt x="1198461" y="724290"/>
                  </a:lnTo>
                  <a:lnTo>
                    <a:pt x="1159527" y="696533"/>
                  </a:lnTo>
                  <a:lnTo>
                    <a:pt x="1131811" y="650783"/>
                  </a:lnTo>
                  <a:lnTo>
                    <a:pt x="1119175" y="625761"/>
                  </a:lnTo>
                  <a:lnTo>
                    <a:pt x="1105762" y="601760"/>
                  </a:lnTo>
                  <a:lnTo>
                    <a:pt x="1090379" y="580620"/>
                  </a:lnTo>
                  <a:lnTo>
                    <a:pt x="1071833" y="564182"/>
                  </a:lnTo>
                  <a:lnTo>
                    <a:pt x="1048929" y="554285"/>
                  </a:lnTo>
                  <a:lnTo>
                    <a:pt x="1020474" y="552770"/>
                  </a:lnTo>
                  <a:lnTo>
                    <a:pt x="985274" y="561476"/>
                  </a:lnTo>
                  <a:lnTo>
                    <a:pt x="942136" y="582244"/>
                  </a:lnTo>
                  <a:lnTo>
                    <a:pt x="888405" y="609944"/>
                  </a:lnTo>
                  <a:lnTo>
                    <a:pt x="841886" y="627787"/>
                  </a:lnTo>
                  <a:lnTo>
                    <a:pt x="801509" y="637763"/>
                  </a:lnTo>
                  <a:lnTo>
                    <a:pt x="766200" y="641861"/>
                  </a:lnTo>
                  <a:lnTo>
                    <a:pt x="734886" y="642072"/>
                  </a:lnTo>
                  <a:lnTo>
                    <a:pt x="706496" y="640386"/>
                  </a:lnTo>
                  <a:lnTo>
                    <a:pt x="679955" y="638793"/>
                  </a:lnTo>
                  <a:lnTo>
                    <a:pt x="654192" y="639285"/>
                  </a:lnTo>
                  <a:lnTo>
                    <a:pt x="628135" y="643850"/>
                  </a:lnTo>
                  <a:lnTo>
                    <a:pt x="600709" y="654479"/>
                  </a:lnTo>
                  <a:lnTo>
                    <a:pt x="570843" y="673162"/>
                  </a:lnTo>
                  <a:lnTo>
                    <a:pt x="537464" y="701890"/>
                  </a:lnTo>
                  <a:lnTo>
                    <a:pt x="491994" y="737484"/>
                  </a:lnTo>
                  <a:lnTo>
                    <a:pt x="444149" y="760400"/>
                  </a:lnTo>
                  <a:lnTo>
                    <a:pt x="395913" y="771764"/>
                  </a:lnTo>
                  <a:lnTo>
                    <a:pt x="349273" y="772702"/>
                  </a:lnTo>
                  <a:lnTo>
                    <a:pt x="306215" y="764340"/>
                  </a:lnTo>
                  <a:lnTo>
                    <a:pt x="268723" y="747803"/>
                  </a:lnTo>
                  <a:lnTo>
                    <a:pt x="238785" y="724217"/>
                  </a:lnTo>
                  <a:lnTo>
                    <a:pt x="208775" y="685147"/>
                  </a:lnTo>
                  <a:lnTo>
                    <a:pt x="188245" y="642130"/>
                  </a:lnTo>
                  <a:lnTo>
                    <a:pt x="176085" y="596025"/>
                  </a:lnTo>
                  <a:lnTo>
                    <a:pt x="171180" y="547690"/>
                  </a:lnTo>
                  <a:lnTo>
                    <a:pt x="172419" y="497983"/>
                  </a:lnTo>
                  <a:lnTo>
                    <a:pt x="178689" y="447763"/>
                  </a:lnTo>
                  <a:lnTo>
                    <a:pt x="184033" y="398316"/>
                  </a:lnTo>
                  <a:lnTo>
                    <a:pt x="182798" y="353993"/>
                  </a:lnTo>
                  <a:lnTo>
                    <a:pt x="175515" y="313263"/>
                  </a:lnTo>
                  <a:lnTo>
                    <a:pt x="162719" y="274593"/>
                  </a:lnTo>
                  <a:lnTo>
                    <a:pt x="144941" y="236450"/>
                  </a:lnTo>
                  <a:lnTo>
                    <a:pt x="122716" y="197301"/>
                  </a:lnTo>
                  <a:lnTo>
                    <a:pt x="96576" y="155614"/>
                  </a:lnTo>
                  <a:lnTo>
                    <a:pt x="67055" y="109857"/>
                  </a:lnTo>
                  <a:lnTo>
                    <a:pt x="34685" y="58496"/>
                  </a:lnTo>
                  <a:lnTo>
                    <a:pt x="0" y="0"/>
                  </a:lnTo>
                </a:path>
              </a:pathLst>
            </a:custGeom>
            <a:ln w="15684">
              <a:solidFill>
                <a:srgbClr val="FBBB21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object 386"/>
            <p:cNvSpPr/>
            <p:nvPr/>
          </p:nvSpPr>
          <p:spPr>
            <a:xfrm>
              <a:off x="10561170" y="3361537"/>
              <a:ext cx="965835" cy="2632710"/>
            </a:xfrm>
            <a:custGeom>
              <a:avLst/>
              <a:gdLst/>
              <a:ahLst/>
              <a:cxnLst/>
              <a:rect l="l" t="t" r="r" b="b"/>
              <a:pathLst>
                <a:path w="965834" h="2632710">
                  <a:moveTo>
                    <a:pt x="52792" y="2632354"/>
                  </a:moveTo>
                  <a:lnTo>
                    <a:pt x="13254" y="2493863"/>
                  </a:lnTo>
                  <a:lnTo>
                    <a:pt x="0" y="2402825"/>
                  </a:lnTo>
                  <a:lnTo>
                    <a:pt x="12960" y="2318852"/>
                  </a:lnTo>
                  <a:lnTo>
                    <a:pt x="52068" y="2201557"/>
                  </a:lnTo>
                  <a:lnTo>
                    <a:pt x="76079" y="2140480"/>
                  </a:lnTo>
                  <a:lnTo>
                    <a:pt x="92398" y="2102431"/>
                  </a:lnTo>
                  <a:lnTo>
                    <a:pt x="111244" y="2060006"/>
                  </a:lnTo>
                  <a:lnTo>
                    <a:pt x="132354" y="2013675"/>
                  </a:lnTo>
                  <a:lnTo>
                    <a:pt x="155468" y="1963911"/>
                  </a:lnTo>
                  <a:lnTo>
                    <a:pt x="180322" y="1911187"/>
                  </a:lnTo>
                  <a:lnTo>
                    <a:pt x="206654" y="1855974"/>
                  </a:lnTo>
                  <a:lnTo>
                    <a:pt x="234204" y="1798745"/>
                  </a:lnTo>
                  <a:lnTo>
                    <a:pt x="262708" y="1739972"/>
                  </a:lnTo>
                  <a:lnTo>
                    <a:pt x="291905" y="1680126"/>
                  </a:lnTo>
                  <a:lnTo>
                    <a:pt x="321533" y="1619680"/>
                  </a:lnTo>
                  <a:lnTo>
                    <a:pt x="351330" y="1559106"/>
                  </a:lnTo>
                  <a:lnTo>
                    <a:pt x="381034" y="1498877"/>
                  </a:lnTo>
                  <a:lnTo>
                    <a:pt x="410383" y="1439464"/>
                  </a:lnTo>
                  <a:lnTo>
                    <a:pt x="439115" y="1381339"/>
                  </a:lnTo>
                  <a:lnTo>
                    <a:pt x="466968" y="1324975"/>
                  </a:lnTo>
                  <a:lnTo>
                    <a:pt x="493680" y="1270844"/>
                  </a:lnTo>
                  <a:lnTo>
                    <a:pt x="518989" y="1219417"/>
                  </a:lnTo>
                  <a:lnTo>
                    <a:pt x="542633" y="1171168"/>
                  </a:lnTo>
                  <a:lnTo>
                    <a:pt x="564350" y="1126568"/>
                  </a:lnTo>
                  <a:lnTo>
                    <a:pt x="583879" y="1086089"/>
                  </a:lnTo>
                  <a:lnTo>
                    <a:pt x="600956" y="1050203"/>
                  </a:lnTo>
                  <a:lnTo>
                    <a:pt x="626711" y="994101"/>
                  </a:lnTo>
                  <a:lnTo>
                    <a:pt x="644215" y="924155"/>
                  </a:lnTo>
                  <a:lnTo>
                    <a:pt x="637640" y="892846"/>
                  </a:lnTo>
                  <a:lnTo>
                    <a:pt x="626837" y="864825"/>
                  </a:lnTo>
                  <a:lnTo>
                    <a:pt x="618852" y="836804"/>
                  </a:lnTo>
                  <a:lnTo>
                    <a:pt x="620731" y="805496"/>
                  </a:lnTo>
                  <a:lnTo>
                    <a:pt x="639519" y="767613"/>
                  </a:lnTo>
                  <a:lnTo>
                    <a:pt x="657457" y="741471"/>
                  </a:lnTo>
                  <a:lnTo>
                    <a:pt x="680884" y="706406"/>
                  </a:lnTo>
                  <a:lnTo>
                    <a:pt x="708596" y="664062"/>
                  </a:lnTo>
                  <a:lnTo>
                    <a:pt x="739391" y="616082"/>
                  </a:lnTo>
                  <a:lnTo>
                    <a:pt x="772063" y="564110"/>
                  </a:lnTo>
                  <a:lnTo>
                    <a:pt x="805411" y="509790"/>
                  </a:lnTo>
                  <a:lnTo>
                    <a:pt x="838231" y="454765"/>
                  </a:lnTo>
                  <a:lnTo>
                    <a:pt x="869319" y="400679"/>
                  </a:lnTo>
                  <a:lnTo>
                    <a:pt x="897471" y="349175"/>
                  </a:lnTo>
                  <a:lnTo>
                    <a:pt x="921485" y="301897"/>
                  </a:lnTo>
                  <a:lnTo>
                    <a:pt x="940156" y="260488"/>
                  </a:lnTo>
                  <a:lnTo>
                    <a:pt x="965326" y="141258"/>
                  </a:lnTo>
                  <a:lnTo>
                    <a:pt x="961047" y="68914"/>
                  </a:lnTo>
                  <a:lnTo>
                    <a:pt x="950426" y="18762"/>
                  </a:lnTo>
                  <a:lnTo>
                    <a:pt x="944446" y="0"/>
                  </a:lnTo>
                </a:path>
              </a:pathLst>
            </a:custGeom>
            <a:ln w="15684">
              <a:solidFill>
                <a:srgbClr val="FBBB21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object 387"/>
            <p:cNvSpPr/>
            <p:nvPr/>
          </p:nvSpPr>
          <p:spPr>
            <a:xfrm>
              <a:off x="11256146" y="3995250"/>
              <a:ext cx="3056890" cy="1007744"/>
            </a:xfrm>
            <a:custGeom>
              <a:avLst/>
              <a:gdLst/>
              <a:ahLst/>
              <a:cxnLst/>
              <a:rect l="l" t="t" r="r" b="b"/>
              <a:pathLst>
                <a:path w="3056890" h="1007745">
                  <a:moveTo>
                    <a:pt x="0" y="70115"/>
                  </a:moveTo>
                  <a:lnTo>
                    <a:pt x="43243" y="95784"/>
                  </a:lnTo>
                  <a:lnTo>
                    <a:pt x="77441" y="112624"/>
                  </a:lnTo>
                  <a:lnTo>
                    <a:pt x="106014" y="121249"/>
                  </a:lnTo>
                  <a:lnTo>
                    <a:pt x="132386" y="122275"/>
                  </a:lnTo>
                  <a:lnTo>
                    <a:pt x="159979" y="116317"/>
                  </a:lnTo>
                  <a:lnTo>
                    <a:pt x="192214" y="103990"/>
                  </a:lnTo>
                  <a:lnTo>
                    <a:pt x="232515" y="85909"/>
                  </a:lnTo>
                  <a:lnTo>
                    <a:pt x="284304" y="62690"/>
                  </a:lnTo>
                  <a:lnTo>
                    <a:pt x="351002" y="34948"/>
                  </a:lnTo>
                  <a:lnTo>
                    <a:pt x="389700" y="20239"/>
                  </a:lnTo>
                  <a:lnTo>
                    <a:pt x="426069" y="8847"/>
                  </a:lnTo>
                  <a:lnTo>
                    <a:pt x="499641" y="0"/>
                  </a:lnTo>
                  <a:lnTo>
                    <a:pt x="540757" y="4537"/>
                  </a:lnTo>
                  <a:lnTo>
                    <a:pt x="587366" y="16376"/>
                  </a:lnTo>
                  <a:lnTo>
                    <a:pt x="641424" y="36515"/>
                  </a:lnTo>
                  <a:lnTo>
                    <a:pt x="704888" y="65949"/>
                  </a:lnTo>
                  <a:lnTo>
                    <a:pt x="748287" y="88478"/>
                  </a:lnTo>
                  <a:lnTo>
                    <a:pt x="793421" y="113384"/>
                  </a:lnTo>
                  <a:lnTo>
                    <a:pt x="839739" y="140162"/>
                  </a:lnTo>
                  <a:lnTo>
                    <a:pt x="886692" y="168306"/>
                  </a:lnTo>
                  <a:lnTo>
                    <a:pt x="933729" y="197310"/>
                  </a:lnTo>
                  <a:lnTo>
                    <a:pt x="980301" y="226668"/>
                  </a:lnTo>
                  <a:lnTo>
                    <a:pt x="1025858" y="255875"/>
                  </a:lnTo>
                  <a:lnTo>
                    <a:pt x="1069851" y="284424"/>
                  </a:lnTo>
                  <a:lnTo>
                    <a:pt x="1111729" y="311811"/>
                  </a:lnTo>
                  <a:lnTo>
                    <a:pt x="1150943" y="337529"/>
                  </a:lnTo>
                  <a:lnTo>
                    <a:pt x="1186943" y="361074"/>
                  </a:lnTo>
                  <a:lnTo>
                    <a:pt x="1219179" y="381938"/>
                  </a:lnTo>
                  <a:lnTo>
                    <a:pt x="1247101" y="399616"/>
                  </a:lnTo>
                  <a:lnTo>
                    <a:pt x="1280107" y="420946"/>
                  </a:lnTo>
                  <a:lnTo>
                    <a:pt x="1319495" y="447602"/>
                  </a:lnTo>
                  <a:lnTo>
                    <a:pt x="1363923" y="478389"/>
                  </a:lnTo>
                  <a:lnTo>
                    <a:pt x="1412048" y="512109"/>
                  </a:lnTo>
                  <a:lnTo>
                    <a:pt x="1462526" y="547566"/>
                  </a:lnTo>
                  <a:lnTo>
                    <a:pt x="1514014" y="583563"/>
                  </a:lnTo>
                  <a:lnTo>
                    <a:pt x="1565170" y="618904"/>
                  </a:lnTo>
                  <a:lnTo>
                    <a:pt x="1614649" y="652392"/>
                  </a:lnTo>
                  <a:lnTo>
                    <a:pt x="1661110" y="682829"/>
                  </a:lnTo>
                  <a:lnTo>
                    <a:pt x="1703208" y="709020"/>
                  </a:lnTo>
                  <a:lnTo>
                    <a:pt x="1739601" y="729769"/>
                  </a:lnTo>
                  <a:lnTo>
                    <a:pt x="1789899" y="750149"/>
                  </a:lnTo>
                  <a:lnTo>
                    <a:pt x="1852346" y="757415"/>
                  </a:lnTo>
                  <a:lnTo>
                    <a:pt x="1911746" y="763926"/>
                  </a:lnTo>
                  <a:lnTo>
                    <a:pt x="1968067" y="769783"/>
                  </a:lnTo>
                  <a:lnTo>
                    <a:pt x="2021276" y="775090"/>
                  </a:lnTo>
                  <a:lnTo>
                    <a:pt x="2071339" y="779946"/>
                  </a:lnTo>
                  <a:lnTo>
                    <a:pt x="2118224" y="784454"/>
                  </a:lnTo>
                  <a:lnTo>
                    <a:pt x="2161897" y="788716"/>
                  </a:lnTo>
                  <a:lnTo>
                    <a:pt x="2202324" y="792833"/>
                  </a:lnTo>
                  <a:lnTo>
                    <a:pt x="2273312" y="801038"/>
                  </a:lnTo>
                  <a:lnTo>
                    <a:pt x="2332052" y="824115"/>
                  </a:lnTo>
                  <a:lnTo>
                    <a:pt x="2357101" y="862549"/>
                  </a:lnTo>
                  <a:lnTo>
                    <a:pt x="2367404" y="883687"/>
                  </a:lnTo>
                  <a:lnTo>
                    <a:pt x="2381779" y="904057"/>
                  </a:lnTo>
                  <a:lnTo>
                    <a:pt x="2404389" y="922125"/>
                  </a:lnTo>
                  <a:lnTo>
                    <a:pt x="2439401" y="936353"/>
                  </a:lnTo>
                  <a:lnTo>
                    <a:pt x="2490978" y="945208"/>
                  </a:lnTo>
                  <a:lnTo>
                    <a:pt x="2673567" y="963627"/>
                  </a:lnTo>
                  <a:lnTo>
                    <a:pt x="2857444" y="984038"/>
                  </a:lnTo>
                  <a:lnTo>
                    <a:pt x="2999432" y="1000583"/>
                  </a:lnTo>
                  <a:lnTo>
                    <a:pt x="3056356" y="1007400"/>
                  </a:lnTo>
                </a:path>
              </a:pathLst>
            </a:custGeom>
            <a:ln w="15684">
              <a:solidFill>
                <a:srgbClr val="FBBB21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object 388"/>
            <p:cNvSpPr/>
            <p:nvPr/>
          </p:nvSpPr>
          <p:spPr>
            <a:xfrm>
              <a:off x="11899782" y="5134560"/>
              <a:ext cx="1804035" cy="607695"/>
            </a:xfrm>
            <a:custGeom>
              <a:avLst/>
              <a:gdLst/>
              <a:ahLst/>
              <a:cxnLst/>
              <a:rect l="l" t="t" r="r" b="b"/>
              <a:pathLst>
                <a:path w="1804034" h="607695">
                  <a:moveTo>
                    <a:pt x="0" y="0"/>
                  </a:moveTo>
                  <a:lnTo>
                    <a:pt x="45868" y="6063"/>
                  </a:lnTo>
                  <a:lnTo>
                    <a:pt x="131010" y="139507"/>
                  </a:lnTo>
                  <a:lnTo>
                    <a:pt x="184991" y="209292"/>
                  </a:lnTo>
                  <a:lnTo>
                    <a:pt x="238500" y="239392"/>
                  </a:lnTo>
                  <a:lnTo>
                    <a:pt x="316344" y="252857"/>
                  </a:lnTo>
                  <a:lnTo>
                    <a:pt x="379800" y="260719"/>
                  </a:lnTo>
                  <a:lnTo>
                    <a:pt x="422290" y="265779"/>
                  </a:lnTo>
                  <a:lnTo>
                    <a:pt x="470837" y="271474"/>
                  </a:lnTo>
                  <a:lnTo>
                    <a:pt x="524603" y="277716"/>
                  </a:lnTo>
                  <a:lnTo>
                    <a:pt x="582751" y="284417"/>
                  </a:lnTo>
                  <a:lnTo>
                    <a:pt x="644441" y="291489"/>
                  </a:lnTo>
                  <a:lnTo>
                    <a:pt x="708837" y="298844"/>
                  </a:lnTo>
                  <a:lnTo>
                    <a:pt x="775100" y="306394"/>
                  </a:lnTo>
                  <a:lnTo>
                    <a:pt x="842392" y="314052"/>
                  </a:lnTo>
                  <a:lnTo>
                    <a:pt x="909875" y="321729"/>
                  </a:lnTo>
                  <a:lnTo>
                    <a:pt x="976711" y="329337"/>
                  </a:lnTo>
                  <a:lnTo>
                    <a:pt x="1042063" y="336789"/>
                  </a:lnTo>
                  <a:lnTo>
                    <a:pt x="1105091" y="343996"/>
                  </a:lnTo>
                  <a:lnTo>
                    <a:pt x="1164958" y="350870"/>
                  </a:lnTo>
                  <a:lnTo>
                    <a:pt x="1220827" y="357324"/>
                  </a:lnTo>
                  <a:lnTo>
                    <a:pt x="1271858" y="363270"/>
                  </a:lnTo>
                  <a:lnTo>
                    <a:pt x="1317215" y="368620"/>
                  </a:lnTo>
                  <a:lnTo>
                    <a:pt x="1356058" y="373285"/>
                  </a:lnTo>
                  <a:lnTo>
                    <a:pt x="1410854" y="380210"/>
                  </a:lnTo>
                  <a:lnTo>
                    <a:pt x="1451418" y="399749"/>
                  </a:lnTo>
                  <a:lnTo>
                    <a:pt x="1488376" y="437529"/>
                  </a:lnTo>
                  <a:lnTo>
                    <a:pt x="1529468" y="483102"/>
                  </a:lnTo>
                  <a:lnTo>
                    <a:pt x="1568157" y="523938"/>
                  </a:lnTo>
                  <a:lnTo>
                    <a:pt x="1586087" y="532353"/>
                  </a:lnTo>
                  <a:lnTo>
                    <a:pt x="1613409" y="535858"/>
                  </a:lnTo>
                  <a:lnTo>
                    <a:pt x="1649472" y="539770"/>
                  </a:lnTo>
                  <a:lnTo>
                    <a:pt x="1693628" y="549407"/>
                  </a:lnTo>
                  <a:lnTo>
                    <a:pt x="1745225" y="570085"/>
                  </a:lnTo>
                  <a:lnTo>
                    <a:pt x="1803615" y="607123"/>
                  </a:lnTo>
                </a:path>
              </a:pathLst>
            </a:custGeom>
            <a:ln w="15684">
              <a:solidFill>
                <a:srgbClr val="FBBB21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object 389"/>
            <p:cNvSpPr/>
            <p:nvPr/>
          </p:nvSpPr>
          <p:spPr>
            <a:xfrm>
              <a:off x="10890889" y="4983462"/>
              <a:ext cx="887730" cy="142875"/>
            </a:xfrm>
            <a:custGeom>
              <a:avLst/>
              <a:gdLst/>
              <a:ahLst/>
              <a:cxnLst/>
              <a:rect l="l" t="t" r="r" b="b"/>
              <a:pathLst>
                <a:path w="887729" h="142875">
                  <a:moveTo>
                    <a:pt x="0" y="0"/>
                  </a:moveTo>
                  <a:lnTo>
                    <a:pt x="70857" y="17660"/>
                  </a:lnTo>
                  <a:lnTo>
                    <a:pt x="139359" y="33842"/>
                  </a:lnTo>
                  <a:lnTo>
                    <a:pt x="205471" y="48606"/>
                  </a:lnTo>
                  <a:lnTo>
                    <a:pt x="269159" y="62017"/>
                  </a:lnTo>
                  <a:lnTo>
                    <a:pt x="330389" y="74136"/>
                  </a:lnTo>
                  <a:lnTo>
                    <a:pt x="389128" y="85027"/>
                  </a:lnTo>
                  <a:lnTo>
                    <a:pt x="445340" y="94752"/>
                  </a:lnTo>
                  <a:lnTo>
                    <a:pt x="498993" y="103373"/>
                  </a:lnTo>
                  <a:lnTo>
                    <a:pt x="550051" y="110955"/>
                  </a:lnTo>
                  <a:lnTo>
                    <a:pt x="598481" y="117558"/>
                  </a:lnTo>
                  <a:lnTo>
                    <a:pt x="644248" y="123246"/>
                  </a:lnTo>
                  <a:lnTo>
                    <a:pt x="687319" y="128082"/>
                  </a:lnTo>
                  <a:lnTo>
                    <a:pt x="727659" y="132129"/>
                  </a:lnTo>
                  <a:lnTo>
                    <a:pt x="800012" y="138103"/>
                  </a:lnTo>
                  <a:lnTo>
                    <a:pt x="861033" y="141671"/>
                  </a:lnTo>
                  <a:lnTo>
                    <a:pt x="887209" y="142709"/>
                  </a:lnTo>
                </a:path>
              </a:pathLst>
            </a:custGeom>
            <a:ln w="15684">
              <a:solidFill>
                <a:srgbClr val="FBBB21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object 390"/>
            <p:cNvSpPr/>
            <p:nvPr/>
          </p:nvSpPr>
          <p:spPr>
            <a:xfrm>
              <a:off x="11521402" y="3428592"/>
              <a:ext cx="440055" cy="633095"/>
            </a:xfrm>
            <a:custGeom>
              <a:avLst/>
              <a:gdLst/>
              <a:ahLst/>
              <a:cxnLst/>
              <a:rect l="l" t="t" r="r" b="b"/>
              <a:pathLst>
                <a:path w="440054" h="633095">
                  <a:moveTo>
                    <a:pt x="0" y="0"/>
                  </a:moveTo>
                  <a:lnTo>
                    <a:pt x="12233" y="56195"/>
                  </a:lnTo>
                  <a:lnTo>
                    <a:pt x="32034" y="89854"/>
                  </a:lnTo>
                  <a:lnTo>
                    <a:pt x="57528" y="105041"/>
                  </a:lnTo>
                  <a:lnTo>
                    <a:pt x="86842" y="105819"/>
                  </a:lnTo>
                  <a:lnTo>
                    <a:pt x="118102" y="96252"/>
                  </a:lnTo>
                  <a:lnTo>
                    <a:pt x="149432" y="80402"/>
                  </a:lnTo>
                  <a:lnTo>
                    <a:pt x="178961" y="62335"/>
                  </a:lnTo>
                  <a:lnTo>
                    <a:pt x="204812" y="46113"/>
                  </a:lnTo>
                  <a:lnTo>
                    <a:pt x="241440" y="35671"/>
                  </a:lnTo>
                  <a:lnTo>
                    <a:pt x="296951" y="82066"/>
                  </a:lnTo>
                  <a:lnTo>
                    <a:pt x="317627" y="130009"/>
                  </a:lnTo>
                  <a:lnTo>
                    <a:pt x="340262" y="203405"/>
                  </a:lnTo>
                  <a:lnTo>
                    <a:pt x="348860" y="251469"/>
                  </a:lnTo>
                  <a:lnTo>
                    <a:pt x="351689" y="307257"/>
                  </a:lnTo>
                  <a:lnTo>
                    <a:pt x="345782" y="370878"/>
                  </a:lnTo>
                  <a:lnTo>
                    <a:pt x="336140" y="442887"/>
                  </a:lnTo>
                  <a:lnTo>
                    <a:pt x="334412" y="497535"/>
                  </a:lnTo>
                  <a:lnTo>
                    <a:pt x="340458" y="538313"/>
                  </a:lnTo>
                  <a:lnTo>
                    <a:pt x="354141" y="568715"/>
                  </a:lnTo>
                  <a:lnTo>
                    <a:pt x="375322" y="592235"/>
                  </a:lnTo>
                  <a:lnTo>
                    <a:pt x="403862" y="612365"/>
                  </a:lnTo>
                  <a:lnTo>
                    <a:pt x="439623" y="632599"/>
                  </a:lnTo>
                </a:path>
              </a:pathLst>
            </a:custGeom>
            <a:ln w="15684">
              <a:solidFill>
                <a:srgbClr val="FBBB21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91" name="object 39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1832233" y="3548672"/>
              <a:ext cx="224231" cy="99098"/>
            </a:xfrm>
            <a:prstGeom prst="rect">
              <a:avLst/>
            </a:prstGeom>
          </p:spPr>
        </p:pic>
        <p:sp>
          <p:nvSpPr>
            <p:cNvPr id="392" name="object 392"/>
            <p:cNvSpPr/>
            <p:nvPr/>
          </p:nvSpPr>
          <p:spPr>
            <a:xfrm>
              <a:off x="12136212" y="3698326"/>
              <a:ext cx="1047115" cy="1472565"/>
            </a:xfrm>
            <a:custGeom>
              <a:avLst/>
              <a:gdLst/>
              <a:ahLst/>
              <a:cxnLst/>
              <a:rect l="l" t="t" r="r" b="b"/>
              <a:pathLst>
                <a:path w="1047115" h="1472564">
                  <a:moveTo>
                    <a:pt x="0" y="0"/>
                  </a:moveTo>
                  <a:lnTo>
                    <a:pt x="43344" y="29261"/>
                  </a:lnTo>
                  <a:lnTo>
                    <a:pt x="80821" y="46402"/>
                  </a:lnTo>
                  <a:lnTo>
                    <a:pt x="133154" y="58071"/>
                  </a:lnTo>
                  <a:lnTo>
                    <a:pt x="221068" y="70916"/>
                  </a:lnTo>
                  <a:lnTo>
                    <a:pt x="434217" y="96281"/>
                  </a:lnTo>
                  <a:lnTo>
                    <a:pt x="708750" y="125088"/>
                  </a:lnTo>
                  <a:lnTo>
                    <a:pt x="945900" y="148705"/>
                  </a:lnTo>
                  <a:lnTo>
                    <a:pt x="1046899" y="158496"/>
                  </a:lnTo>
                  <a:lnTo>
                    <a:pt x="917587" y="1472336"/>
                  </a:lnTo>
                </a:path>
              </a:pathLst>
            </a:custGeom>
            <a:ln w="15684">
              <a:solidFill>
                <a:srgbClr val="FBBB21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object 393"/>
            <p:cNvSpPr/>
            <p:nvPr/>
          </p:nvSpPr>
          <p:spPr>
            <a:xfrm>
              <a:off x="11866223" y="3699725"/>
              <a:ext cx="310515" cy="1325880"/>
            </a:xfrm>
            <a:custGeom>
              <a:avLst/>
              <a:gdLst/>
              <a:ahLst/>
              <a:cxnLst/>
              <a:rect l="l" t="t" r="r" b="b"/>
              <a:pathLst>
                <a:path w="310515" h="1325879">
                  <a:moveTo>
                    <a:pt x="269113" y="0"/>
                  </a:moveTo>
                  <a:lnTo>
                    <a:pt x="294713" y="52706"/>
                  </a:lnTo>
                  <a:lnTo>
                    <a:pt x="307987" y="128399"/>
                  </a:lnTo>
                  <a:lnTo>
                    <a:pt x="310385" y="173096"/>
                  </a:lnTo>
                  <a:lnTo>
                    <a:pt x="310163" y="221415"/>
                  </a:lnTo>
                  <a:lnTo>
                    <a:pt x="307473" y="272649"/>
                  </a:lnTo>
                  <a:lnTo>
                    <a:pt x="302469" y="326090"/>
                  </a:lnTo>
                  <a:lnTo>
                    <a:pt x="295304" y="381030"/>
                  </a:lnTo>
                  <a:lnTo>
                    <a:pt x="286133" y="436760"/>
                  </a:lnTo>
                  <a:lnTo>
                    <a:pt x="275108" y="492573"/>
                  </a:lnTo>
                  <a:lnTo>
                    <a:pt x="262383" y="547760"/>
                  </a:lnTo>
                  <a:lnTo>
                    <a:pt x="248112" y="601615"/>
                  </a:lnTo>
                  <a:lnTo>
                    <a:pt x="232448" y="653427"/>
                  </a:lnTo>
                  <a:lnTo>
                    <a:pt x="160937" y="867574"/>
                  </a:lnTo>
                  <a:lnTo>
                    <a:pt x="84943" y="1086564"/>
                  </a:lnTo>
                  <a:lnTo>
                    <a:pt x="24589" y="1257067"/>
                  </a:lnTo>
                  <a:lnTo>
                    <a:pt x="0" y="1325753"/>
                  </a:lnTo>
                </a:path>
              </a:pathLst>
            </a:custGeom>
            <a:ln w="15684">
              <a:solidFill>
                <a:srgbClr val="FBBB21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object 394"/>
            <p:cNvSpPr/>
            <p:nvPr/>
          </p:nvSpPr>
          <p:spPr>
            <a:xfrm>
              <a:off x="11990229" y="4670149"/>
              <a:ext cx="1101725" cy="129539"/>
            </a:xfrm>
            <a:custGeom>
              <a:avLst/>
              <a:gdLst/>
              <a:ahLst/>
              <a:cxnLst/>
              <a:rect l="l" t="t" r="r" b="b"/>
              <a:pathLst>
                <a:path w="1101725" h="129539">
                  <a:moveTo>
                    <a:pt x="0" y="0"/>
                  </a:moveTo>
                  <a:lnTo>
                    <a:pt x="1101128" y="129286"/>
                  </a:lnTo>
                </a:path>
              </a:pathLst>
            </a:custGeom>
            <a:ln w="15684">
              <a:solidFill>
                <a:srgbClr val="FBBB21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object 395"/>
            <p:cNvSpPr/>
            <p:nvPr/>
          </p:nvSpPr>
          <p:spPr>
            <a:xfrm>
              <a:off x="12140380" y="4161298"/>
              <a:ext cx="996950" cy="129539"/>
            </a:xfrm>
            <a:custGeom>
              <a:avLst/>
              <a:gdLst/>
              <a:ahLst/>
              <a:cxnLst/>
              <a:rect l="l" t="t" r="r" b="b"/>
              <a:pathLst>
                <a:path w="996950" h="129539">
                  <a:moveTo>
                    <a:pt x="0" y="0"/>
                  </a:moveTo>
                  <a:lnTo>
                    <a:pt x="996848" y="129286"/>
                  </a:lnTo>
                </a:path>
              </a:pathLst>
            </a:custGeom>
            <a:ln w="15684">
              <a:solidFill>
                <a:srgbClr val="FBBB21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object 396"/>
            <p:cNvSpPr/>
            <p:nvPr/>
          </p:nvSpPr>
          <p:spPr>
            <a:xfrm>
              <a:off x="14302935" y="4450532"/>
              <a:ext cx="157480" cy="791210"/>
            </a:xfrm>
            <a:custGeom>
              <a:avLst/>
              <a:gdLst/>
              <a:ahLst/>
              <a:cxnLst/>
              <a:rect l="l" t="t" r="r" b="b"/>
              <a:pathLst>
                <a:path w="157480" h="791210">
                  <a:moveTo>
                    <a:pt x="52204" y="791032"/>
                  </a:moveTo>
                  <a:lnTo>
                    <a:pt x="18640" y="746654"/>
                  </a:lnTo>
                  <a:lnTo>
                    <a:pt x="2673" y="717524"/>
                  </a:lnTo>
                  <a:lnTo>
                    <a:pt x="0" y="690737"/>
                  </a:lnTo>
                  <a:lnTo>
                    <a:pt x="6319" y="653389"/>
                  </a:lnTo>
                  <a:lnTo>
                    <a:pt x="24207" y="524904"/>
                  </a:lnTo>
                  <a:lnTo>
                    <a:pt x="51350" y="303234"/>
                  </a:lnTo>
                  <a:lnTo>
                    <a:pt x="76146" y="93294"/>
                  </a:lnTo>
                  <a:lnTo>
                    <a:pt x="86990" y="0"/>
                  </a:lnTo>
                  <a:lnTo>
                    <a:pt x="157309" y="8940"/>
                  </a:lnTo>
                </a:path>
              </a:pathLst>
            </a:custGeom>
            <a:ln w="15684">
              <a:solidFill>
                <a:srgbClr val="FBBB21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object 397"/>
            <p:cNvSpPr/>
            <p:nvPr/>
          </p:nvSpPr>
          <p:spPr>
            <a:xfrm>
              <a:off x="13762874" y="5112266"/>
              <a:ext cx="2360930" cy="3208020"/>
            </a:xfrm>
            <a:custGeom>
              <a:avLst/>
              <a:gdLst/>
              <a:ahLst/>
              <a:cxnLst/>
              <a:rect l="l" t="t" r="r" b="b"/>
              <a:pathLst>
                <a:path w="2360930" h="3208020">
                  <a:moveTo>
                    <a:pt x="679856" y="0"/>
                  </a:moveTo>
                  <a:lnTo>
                    <a:pt x="0" y="988504"/>
                  </a:lnTo>
                  <a:lnTo>
                    <a:pt x="483819" y="1351381"/>
                  </a:lnTo>
                  <a:lnTo>
                    <a:pt x="684021" y="2060422"/>
                  </a:lnTo>
                  <a:lnTo>
                    <a:pt x="1019391" y="2272824"/>
                  </a:lnTo>
                  <a:lnTo>
                    <a:pt x="1194180" y="2384467"/>
                  </a:lnTo>
                  <a:lnTo>
                    <a:pt x="1265091" y="2432110"/>
                  </a:lnTo>
                  <a:lnTo>
                    <a:pt x="1288821" y="2452509"/>
                  </a:lnTo>
                  <a:lnTo>
                    <a:pt x="1463338" y="2480398"/>
                  </a:lnTo>
                  <a:lnTo>
                    <a:pt x="1831028" y="2525495"/>
                  </a:lnTo>
                  <a:lnTo>
                    <a:pt x="2195595" y="2567465"/>
                  </a:lnTo>
                  <a:lnTo>
                    <a:pt x="2360739" y="2585974"/>
                  </a:lnTo>
                  <a:lnTo>
                    <a:pt x="2298166" y="3207435"/>
                  </a:lnTo>
                </a:path>
              </a:pathLst>
            </a:custGeom>
            <a:ln w="15684">
              <a:solidFill>
                <a:srgbClr val="FBBB21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object 398"/>
            <p:cNvSpPr/>
            <p:nvPr/>
          </p:nvSpPr>
          <p:spPr>
            <a:xfrm>
              <a:off x="10688750" y="6460906"/>
              <a:ext cx="1226185" cy="3222625"/>
            </a:xfrm>
            <a:custGeom>
              <a:avLst/>
              <a:gdLst/>
              <a:ahLst/>
              <a:cxnLst/>
              <a:rect l="l" t="t" r="r" b="b"/>
              <a:pathLst>
                <a:path w="1226184" h="3222625">
                  <a:moveTo>
                    <a:pt x="1225613" y="3222498"/>
                  </a:moveTo>
                  <a:lnTo>
                    <a:pt x="1200722" y="3169380"/>
                  </a:lnTo>
                  <a:lnTo>
                    <a:pt x="1172004" y="3110031"/>
                  </a:lnTo>
                  <a:lnTo>
                    <a:pt x="1139799" y="3044811"/>
                  </a:lnTo>
                  <a:lnTo>
                    <a:pt x="1122495" y="3010110"/>
                  </a:lnTo>
                  <a:lnTo>
                    <a:pt x="1104447" y="2974077"/>
                  </a:lnTo>
                  <a:lnTo>
                    <a:pt x="1085697" y="2936754"/>
                  </a:lnTo>
                  <a:lnTo>
                    <a:pt x="1066289" y="2898188"/>
                  </a:lnTo>
                  <a:lnTo>
                    <a:pt x="1046264" y="2858422"/>
                  </a:lnTo>
                  <a:lnTo>
                    <a:pt x="1025665" y="2817503"/>
                  </a:lnTo>
                  <a:lnTo>
                    <a:pt x="1004535" y="2775474"/>
                  </a:lnTo>
                  <a:lnTo>
                    <a:pt x="982917" y="2732381"/>
                  </a:lnTo>
                  <a:lnTo>
                    <a:pt x="960852" y="2688268"/>
                  </a:lnTo>
                  <a:lnTo>
                    <a:pt x="938383" y="2643181"/>
                  </a:lnTo>
                  <a:lnTo>
                    <a:pt x="915553" y="2597164"/>
                  </a:lnTo>
                  <a:lnTo>
                    <a:pt x="892405" y="2550261"/>
                  </a:lnTo>
                  <a:lnTo>
                    <a:pt x="868980" y="2502519"/>
                  </a:lnTo>
                  <a:lnTo>
                    <a:pt x="845323" y="2453981"/>
                  </a:lnTo>
                  <a:lnTo>
                    <a:pt x="821474" y="2404692"/>
                  </a:lnTo>
                  <a:lnTo>
                    <a:pt x="797477" y="2354698"/>
                  </a:lnTo>
                  <a:lnTo>
                    <a:pt x="773374" y="2304043"/>
                  </a:lnTo>
                  <a:lnTo>
                    <a:pt x="749208" y="2252773"/>
                  </a:lnTo>
                  <a:lnTo>
                    <a:pt x="725021" y="2200931"/>
                  </a:lnTo>
                  <a:lnTo>
                    <a:pt x="700856" y="2148563"/>
                  </a:lnTo>
                  <a:lnTo>
                    <a:pt x="676756" y="2095713"/>
                  </a:lnTo>
                  <a:lnTo>
                    <a:pt x="652762" y="2042427"/>
                  </a:lnTo>
                  <a:lnTo>
                    <a:pt x="628918" y="1988749"/>
                  </a:lnTo>
                  <a:lnTo>
                    <a:pt x="605266" y="1934724"/>
                  </a:lnTo>
                  <a:lnTo>
                    <a:pt x="581848" y="1880397"/>
                  </a:lnTo>
                  <a:lnTo>
                    <a:pt x="558708" y="1825813"/>
                  </a:lnTo>
                  <a:lnTo>
                    <a:pt x="535888" y="1771017"/>
                  </a:lnTo>
                  <a:lnTo>
                    <a:pt x="513429" y="1716053"/>
                  </a:lnTo>
                  <a:lnTo>
                    <a:pt x="491376" y="1660967"/>
                  </a:lnTo>
                  <a:lnTo>
                    <a:pt x="469770" y="1605803"/>
                  </a:lnTo>
                  <a:lnTo>
                    <a:pt x="448654" y="1550605"/>
                  </a:lnTo>
                  <a:lnTo>
                    <a:pt x="428070" y="1495420"/>
                  </a:lnTo>
                  <a:lnTo>
                    <a:pt x="408061" y="1440292"/>
                  </a:lnTo>
                  <a:lnTo>
                    <a:pt x="388670" y="1385265"/>
                  </a:lnTo>
                  <a:lnTo>
                    <a:pt x="220731" y="859800"/>
                  </a:lnTo>
                  <a:lnTo>
                    <a:pt x="99037" y="417950"/>
                  </a:lnTo>
                  <a:lnTo>
                    <a:pt x="24993" y="113441"/>
                  </a:lnTo>
                  <a:lnTo>
                    <a:pt x="0" y="0"/>
                  </a:lnTo>
                </a:path>
              </a:pathLst>
            </a:custGeom>
            <a:ln w="25082">
              <a:solidFill>
                <a:srgbClr val="FBBB21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object 399"/>
            <p:cNvSpPr/>
            <p:nvPr/>
          </p:nvSpPr>
          <p:spPr>
            <a:xfrm>
              <a:off x="10566989" y="6219886"/>
              <a:ext cx="188595" cy="111125"/>
            </a:xfrm>
            <a:custGeom>
              <a:avLst/>
              <a:gdLst/>
              <a:ahLst/>
              <a:cxnLst/>
              <a:rect l="l" t="t" r="r" b="b"/>
              <a:pathLst>
                <a:path w="188595" h="111125">
                  <a:moveTo>
                    <a:pt x="0" y="110959"/>
                  </a:moveTo>
                  <a:lnTo>
                    <a:pt x="77508" y="0"/>
                  </a:lnTo>
                  <a:lnTo>
                    <a:pt x="188480" y="77508"/>
                  </a:lnTo>
                </a:path>
              </a:pathLst>
            </a:custGeom>
            <a:ln w="47040">
              <a:solidFill>
                <a:srgbClr val="FBBB21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object 400"/>
            <p:cNvSpPr/>
            <p:nvPr/>
          </p:nvSpPr>
          <p:spPr>
            <a:xfrm>
              <a:off x="10646209" y="6231225"/>
              <a:ext cx="52069" cy="274955"/>
            </a:xfrm>
            <a:custGeom>
              <a:avLst/>
              <a:gdLst/>
              <a:ahLst/>
              <a:cxnLst/>
              <a:rect l="l" t="t" r="r" b="b"/>
              <a:pathLst>
                <a:path w="52070" h="274954">
                  <a:moveTo>
                    <a:pt x="0" y="0"/>
                  </a:moveTo>
                  <a:lnTo>
                    <a:pt x="51727" y="274802"/>
                  </a:lnTo>
                </a:path>
              </a:pathLst>
            </a:custGeom>
            <a:ln w="47040">
              <a:solidFill>
                <a:srgbClr val="FBBB21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object 401"/>
            <p:cNvSpPr/>
            <p:nvPr/>
          </p:nvSpPr>
          <p:spPr>
            <a:xfrm>
              <a:off x="13779972" y="5732864"/>
              <a:ext cx="127635" cy="173355"/>
            </a:xfrm>
            <a:custGeom>
              <a:avLst/>
              <a:gdLst/>
              <a:ahLst/>
              <a:cxnLst/>
              <a:rect l="l" t="t" r="r" b="b"/>
              <a:pathLst>
                <a:path w="127634" h="173354">
                  <a:moveTo>
                    <a:pt x="45415" y="172910"/>
                  </a:moveTo>
                  <a:lnTo>
                    <a:pt x="0" y="45389"/>
                  </a:lnTo>
                  <a:lnTo>
                    <a:pt x="127520" y="0"/>
                  </a:lnTo>
                </a:path>
              </a:pathLst>
            </a:custGeom>
            <a:ln w="47040">
              <a:solidFill>
                <a:srgbClr val="FBBB21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object 402"/>
            <p:cNvSpPr/>
            <p:nvPr/>
          </p:nvSpPr>
          <p:spPr>
            <a:xfrm>
              <a:off x="13790207" y="5783456"/>
              <a:ext cx="254000" cy="107314"/>
            </a:xfrm>
            <a:custGeom>
              <a:avLst/>
              <a:gdLst/>
              <a:ahLst/>
              <a:cxnLst/>
              <a:rect l="l" t="t" r="r" b="b"/>
              <a:pathLst>
                <a:path w="254000" h="107314">
                  <a:moveTo>
                    <a:pt x="0" y="0"/>
                  </a:moveTo>
                  <a:lnTo>
                    <a:pt x="253834" y="106997"/>
                  </a:lnTo>
                </a:path>
              </a:pathLst>
            </a:custGeom>
            <a:ln w="47040">
              <a:solidFill>
                <a:srgbClr val="FBBB21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3" name="object 403"/>
            <p:cNvSpPr/>
            <p:nvPr/>
          </p:nvSpPr>
          <p:spPr>
            <a:xfrm>
              <a:off x="10291488" y="10169743"/>
              <a:ext cx="106680" cy="190500"/>
            </a:xfrm>
            <a:custGeom>
              <a:avLst/>
              <a:gdLst/>
              <a:ahLst/>
              <a:cxnLst/>
              <a:rect l="l" t="t" r="r" b="b"/>
              <a:pathLst>
                <a:path w="106679" h="190500">
                  <a:moveTo>
                    <a:pt x="83502" y="190030"/>
                  </a:moveTo>
                  <a:lnTo>
                    <a:pt x="0" y="83502"/>
                  </a:lnTo>
                  <a:lnTo>
                    <a:pt x="106514" y="0"/>
                  </a:lnTo>
                </a:path>
              </a:pathLst>
            </a:custGeom>
            <a:ln w="47040">
              <a:solidFill>
                <a:srgbClr val="FBBB21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4" name="object 404"/>
            <p:cNvSpPr/>
            <p:nvPr/>
          </p:nvSpPr>
          <p:spPr>
            <a:xfrm>
              <a:off x="10302829" y="10254927"/>
              <a:ext cx="265430" cy="33020"/>
            </a:xfrm>
            <a:custGeom>
              <a:avLst/>
              <a:gdLst/>
              <a:ahLst/>
              <a:cxnLst/>
              <a:rect l="l" t="t" r="r" b="b"/>
              <a:pathLst>
                <a:path w="265429" h="33020">
                  <a:moveTo>
                    <a:pt x="0" y="0"/>
                  </a:moveTo>
                  <a:lnTo>
                    <a:pt x="265430" y="32931"/>
                  </a:lnTo>
                </a:path>
              </a:pathLst>
            </a:custGeom>
            <a:ln w="47040">
              <a:solidFill>
                <a:srgbClr val="FBBB21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object 405"/>
            <p:cNvSpPr/>
            <p:nvPr/>
          </p:nvSpPr>
          <p:spPr>
            <a:xfrm>
              <a:off x="13692363" y="10802946"/>
              <a:ext cx="187325" cy="114935"/>
            </a:xfrm>
            <a:custGeom>
              <a:avLst/>
              <a:gdLst/>
              <a:ahLst/>
              <a:cxnLst/>
              <a:rect l="l" t="t" r="r" b="b"/>
              <a:pathLst>
                <a:path w="187325" h="114934">
                  <a:moveTo>
                    <a:pt x="186728" y="0"/>
                  </a:moveTo>
                  <a:lnTo>
                    <a:pt x="114439" y="114439"/>
                  </a:lnTo>
                  <a:lnTo>
                    <a:pt x="0" y="42163"/>
                  </a:lnTo>
                </a:path>
              </a:pathLst>
            </a:custGeom>
            <a:ln w="47040">
              <a:solidFill>
                <a:srgbClr val="FBBB21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object 406"/>
            <p:cNvSpPr/>
            <p:nvPr/>
          </p:nvSpPr>
          <p:spPr>
            <a:xfrm>
              <a:off x="13751829" y="10676582"/>
              <a:ext cx="53340" cy="229870"/>
            </a:xfrm>
            <a:custGeom>
              <a:avLst/>
              <a:gdLst/>
              <a:ahLst/>
              <a:cxnLst/>
              <a:rect l="l" t="t" r="r" b="b"/>
              <a:pathLst>
                <a:path w="53340" h="229870">
                  <a:moveTo>
                    <a:pt x="52755" y="229552"/>
                  </a:moveTo>
                  <a:lnTo>
                    <a:pt x="0" y="0"/>
                  </a:lnTo>
                </a:path>
              </a:pathLst>
            </a:custGeom>
            <a:ln w="47040">
              <a:solidFill>
                <a:srgbClr val="FBBB21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object 407"/>
            <p:cNvSpPr/>
            <p:nvPr/>
          </p:nvSpPr>
          <p:spPr>
            <a:xfrm>
              <a:off x="15981773" y="10271507"/>
              <a:ext cx="191135" cy="102235"/>
            </a:xfrm>
            <a:custGeom>
              <a:avLst/>
              <a:gdLst/>
              <a:ahLst/>
              <a:cxnLst/>
              <a:rect l="l" t="t" r="r" b="b"/>
              <a:pathLst>
                <a:path w="191134" h="102234">
                  <a:moveTo>
                    <a:pt x="191007" y="12547"/>
                  </a:moveTo>
                  <a:lnTo>
                    <a:pt x="89230" y="101777"/>
                  </a:lnTo>
                  <a:lnTo>
                    <a:pt x="0" y="0"/>
                  </a:lnTo>
                </a:path>
              </a:pathLst>
            </a:custGeom>
            <a:ln w="47040">
              <a:solidFill>
                <a:srgbClr val="FBBB21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object 408"/>
            <p:cNvSpPr/>
            <p:nvPr/>
          </p:nvSpPr>
          <p:spPr>
            <a:xfrm>
              <a:off x="16072059" y="10114356"/>
              <a:ext cx="18415" cy="247650"/>
            </a:xfrm>
            <a:custGeom>
              <a:avLst/>
              <a:gdLst/>
              <a:ahLst/>
              <a:cxnLst/>
              <a:rect l="l" t="t" r="r" b="b"/>
              <a:pathLst>
                <a:path w="18415" h="247650">
                  <a:moveTo>
                    <a:pt x="0" y="247510"/>
                  </a:moveTo>
                  <a:lnTo>
                    <a:pt x="17970" y="0"/>
                  </a:lnTo>
                </a:path>
              </a:pathLst>
            </a:custGeom>
            <a:ln w="47040">
              <a:solidFill>
                <a:srgbClr val="FBBB21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object 409"/>
            <p:cNvSpPr/>
            <p:nvPr/>
          </p:nvSpPr>
          <p:spPr>
            <a:xfrm>
              <a:off x="10342562" y="10913758"/>
              <a:ext cx="1657985" cy="1478915"/>
            </a:xfrm>
            <a:custGeom>
              <a:avLst/>
              <a:gdLst/>
              <a:ahLst/>
              <a:cxnLst/>
              <a:rect l="l" t="t" r="r" b="b"/>
              <a:pathLst>
                <a:path w="1657984" h="1478915">
                  <a:moveTo>
                    <a:pt x="1657642" y="0"/>
                  </a:moveTo>
                  <a:lnTo>
                    <a:pt x="0" y="0"/>
                  </a:lnTo>
                  <a:lnTo>
                    <a:pt x="0" y="1478419"/>
                  </a:lnTo>
                  <a:lnTo>
                    <a:pt x="1657642" y="1478419"/>
                  </a:lnTo>
                  <a:lnTo>
                    <a:pt x="16576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object 410"/>
            <p:cNvSpPr/>
            <p:nvPr/>
          </p:nvSpPr>
          <p:spPr>
            <a:xfrm>
              <a:off x="10483369" y="11155389"/>
              <a:ext cx="346075" cy="0"/>
            </a:xfrm>
            <a:custGeom>
              <a:avLst/>
              <a:gdLst/>
              <a:ahLst/>
              <a:cxnLst/>
              <a:rect l="l" t="t" r="r" b="b"/>
              <a:pathLst>
                <a:path w="346075">
                  <a:moveTo>
                    <a:pt x="0" y="0"/>
                  </a:moveTo>
                  <a:lnTo>
                    <a:pt x="345605" y="0"/>
                  </a:lnTo>
                </a:path>
              </a:pathLst>
            </a:custGeom>
            <a:ln w="18059">
              <a:solidFill>
                <a:srgbClr val="008986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object 411"/>
            <p:cNvSpPr/>
            <p:nvPr/>
          </p:nvSpPr>
          <p:spPr>
            <a:xfrm>
              <a:off x="10483369" y="11552195"/>
              <a:ext cx="346075" cy="0"/>
            </a:xfrm>
            <a:custGeom>
              <a:avLst/>
              <a:gdLst/>
              <a:ahLst/>
              <a:cxnLst/>
              <a:rect l="l" t="t" r="r" b="b"/>
              <a:pathLst>
                <a:path w="346075">
                  <a:moveTo>
                    <a:pt x="0" y="0"/>
                  </a:moveTo>
                  <a:lnTo>
                    <a:pt x="345605" y="0"/>
                  </a:lnTo>
                </a:path>
              </a:pathLst>
            </a:custGeom>
            <a:ln w="180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object 412"/>
            <p:cNvSpPr/>
            <p:nvPr/>
          </p:nvSpPr>
          <p:spPr>
            <a:xfrm>
              <a:off x="10483369" y="11949001"/>
              <a:ext cx="346075" cy="0"/>
            </a:xfrm>
            <a:custGeom>
              <a:avLst/>
              <a:gdLst/>
              <a:ahLst/>
              <a:cxnLst/>
              <a:rect l="l" t="t" r="r" b="b"/>
              <a:pathLst>
                <a:path w="346075">
                  <a:moveTo>
                    <a:pt x="0" y="0"/>
                  </a:moveTo>
                  <a:lnTo>
                    <a:pt x="345605" y="0"/>
                  </a:lnTo>
                </a:path>
              </a:pathLst>
            </a:custGeom>
            <a:ln w="18059">
              <a:solidFill>
                <a:srgbClr val="FBBB21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13" name="object 413"/>
          <p:cNvSpPr txBox="1"/>
          <p:nvPr/>
        </p:nvSpPr>
        <p:spPr>
          <a:xfrm>
            <a:off x="12806362" y="10913757"/>
            <a:ext cx="2006272" cy="1296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50" dirty="0">
              <a:latin typeface="Manrope" pitchFamily="2" charset="0"/>
              <a:cs typeface="Arial" panose="020B0604020202020204" pitchFamily="34" charset="0"/>
            </a:endParaRPr>
          </a:p>
          <a:p>
            <a:pPr marL="622935" marR="251460">
              <a:lnSpc>
                <a:spcPct val="106700"/>
              </a:lnSpc>
            </a:pPr>
            <a:r>
              <a:rPr sz="1000" dirty="0">
                <a:latin typeface="Manrope" pitchFamily="2" charset="0"/>
                <a:cs typeface="Arial" panose="020B0604020202020204" pitchFamily="34" charset="0"/>
              </a:rPr>
              <a:t>Development boundary</a:t>
            </a:r>
          </a:p>
          <a:p>
            <a:pPr marL="622935" marR="243204">
              <a:lnSpc>
                <a:spcPct val="106700"/>
              </a:lnSpc>
              <a:spcBef>
                <a:spcPts val="565"/>
              </a:spcBef>
            </a:pPr>
            <a:r>
              <a:rPr sz="1000" dirty="0">
                <a:latin typeface="Manrope" pitchFamily="2" charset="0"/>
                <a:cs typeface="Arial" panose="020B0604020202020204" pitchFamily="34" charset="0"/>
              </a:rPr>
              <a:t>First phase of development</a:t>
            </a:r>
          </a:p>
          <a:p>
            <a:pPr marL="622935" marR="112395">
              <a:lnSpc>
                <a:spcPct val="106700"/>
              </a:lnSpc>
              <a:spcBef>
                <a:spcPts val="565"/>
              </a:spcBef>
            </a:pPr>
            <a:r>
              <a:rPr sz="1000" dirty="0">
                <a:latin typeface="Manrope" pitchFamily="2" charset="0"/>
                <a:cs typeface="Arial" panose="020B0604020202020204" pitchFamily="34" charset="0"/>
              </a:rPr>
              <a:t>Key walking and cycling routes</a:t>
            </a:r>
          </a:p>
        </p:txBody>
      </p:sp>
      <p:sp>
        <p:nvSpPr>
          <p:cNvPr id="414" name="object 414"/>
          <p:cNvSpPr txBox="1"/>
          <p:nvPr/>
        </p:nvSpPr>
        <p:spPr>
          <a:xfrm>
            <a:off x="12809947" y="939165"/>
            <a:ext cx="2293758" cy="2802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09855" rIns="0" bIns="0" rtlCol="0">
            <a:spAutoFit/>
          </a:bodyPr>
          <a:lstStyle/>
          <a:p>
            <a:pPr marL="121285" algn="ctr">
              <a:spcBef>
                <a:spcPts val="865"/>
              </a:spcBef>
            </a:pPr>
            <a:r>
              <a:rPr sz="1100" dirty="0">
                <a:latin typeface="Manrope" pitchFamily="2" charset="0"/>
                <a:cs typeface="Arial" panose="020B0604020202020204" pitchFamily="34" charset="0"/>
              </a:rPr>
              <a:t>Waterbeach Outline Masterplan</a:t>
            </a:r>
          </a:p>
        </p:txBody>
      </p:sp>
      <p:sp>
        <p:nvSpPr>
          <p:cNvPr id="415" name="object 415"/>
          <p:cNvSpPr txBox="1"/>
          <p:nvPr/>
        </p:nvSpPr>
        <p:spPr>
          <a:xfrm>
            <a:off x="21229778" y="12605715"/>
            <a:ext cx="88900" cy="1436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5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sz="8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55010" y="1791259"/>
            <a:ext cx="8192770" cy="11104245"/>
            <a:chOff x="491210" y="1791258"/>
            <a:chExt cx="8192770" cy="111042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1210" y="1791258"/>
              <a:ext cx="8192236" cy="1109239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0483" y="2036553"/>
              <a:ext cx="7251547" cy="1085851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811222" y="8269782"/>
              <a:ext cx="360045" cy="4613910"/>
            </a:xfrm>
            <a:custGeom>
              <a:avLst/>
              <a:gdLst/>
              <a:ahLst/>
              <a:cxnLst/>
              <a:rect l="l" t="t" r="r" b="b"/>
              <a:pathLst>
                <a:path w="360045" h="4613909">
                  <a:moveTo>
                    <a:pt x="89020" y="4613897"/>
                  </a:moveTo>
                  <a:lnTo>
                    <a:pt x="135178" y="4079799"/>
                  </a:lnTo>
                  <a:lnTo>
                    <a:pt x="174713" y="3614500"/>
                  </a:lnTo>
                  <a:lnTo>
                    <a:pt x="187598" y="3442693"/>
                  </a:lnTo>
                  <a:lnTo>
                    <a:pt x="185928" y="3417354"/>
                  </a:lnTo>
                  <a:lnTo>
                    <a:pt x="154163" y="3407988"/>
                  </a:lnTo>
                  <a:lnTo>
                    <a:pt x="117794" y="3391979"/>
                  </a:lnTo>
                  <a:lnTo>
                    <a:pt x="80624" y="3368453"/>
                  </a:lnTo>
                  <a:lnTo>
                    <a:pt x="46455" y="3336536"/>
                  </a:lnTo>
                  <a:lnTo>
                    <a:pt x="19093" y="3295355"/>
                  </a:lnTo>
                  <a:lnTo>
                    <a:pt x="2340" y="3244036"/>
                  </a:lnTo>
                  <a:lnTo>
                    <a:pt x="0" y="3181705"/>
                  </a:lnTo>
                  <a:lnTo>
                    <a:pt x="62214" y="2617511"/>
                  </a:lnTo>
                  <a:lnTo>
                    <a:pt x="185092" y="1531250"/>
                  </a:lnTo>
                  <a:lnTo>
                    <a:pt x="305281" y="474790"/>
                  </a:lnTo>
                  <a:lnTo>
                    <a:pt x="359422" y="0"/>
                  </a:lnTo>
                </a:path>
              </a:pathLst>
            </a:custGeom>
            <a:ln w="22771">
              <a:solidFill>
                <a:srgbClr val="020203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Manrope" pitchFamily="2" charset="0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4832439" y="6668833"/>
              <a:ext cx="3197225" cy="2868930"/>
            </a:xfrm>
            <a:custGeom>
              <a:avLst/>
              <a:gdLst/>
              <a:ahLst/>
              <a:cxnLst/>
              <a:rect l="l" t="t" r="r" b="b"/>
              <a:pathLst>
                <a:path w="3197225" h="2868929">
                  <a:moveTo>
                    <a:pt x="455231" y="1135697"/>
                  </a:moveTo>
                  <a:lnTo>
                    <a:pt x="434428" y="1087285"/>
                  </a:lnTo>
                  <a:lnTo>
                    <a:pt x="231940" y="954697"/>
                  </a:lnTo>
                  <a:lnTo>
                    <a:pt x="214731" y="947737"/>
                  </a:lnTo>
                  <a:lnTo>
                    <a:pt x="196786" y="947775"/>
                  </a:lnTo>
                  <a:lnTo>
                    <a:pt x="7734" y="1194739"/>
                  </a:lnTo>
                  <a:lnTo>
                    <a:pt x="0" y="1231087"/>
                  </a:lnTo>
                  <a:lnTo>
                    <a:pt x="7010" y="1248333"/>
                  </a:lnTo>
                  <a:lnTo>
                    <a:pt x="20688" y="1261948"/>
                  </a:lnTo>
                  <a:lnTo>
                    <a:pt x="230301" y="1399286"/>
                  </a:lnTo>
                  <a:lnTo>
                    <a:pt x="247891" y="1406309"/>
                  </a:lnTo>
                  <a:lnTo>
                    <a:pt x="266179" y="1406067"/>
                  </a:lnTo>
                  <a:lnTo>
                    <a:pt x="283032" y="1398981"/>
                  </a:lnTo>
                  <a:lnTo>
                    <a:pt x="296329" y="1385481"/>
                  </a:lnTo>
                  <a:lnTo>
                    <a:pt x="448208" y="1153274"/>
                  </a:lnTo>
                  <a:lnTo>
                    <a:pt x="455231" y="1135697"/>
                  </a:lnTo>
                  <a:close/>
                </a:path>
                <a:path w="3197225" h="2868929">
                  <a:moveTo>
                    <a:pt x="775944" y="647268"/>
                  </a:moveTo>
                  <a:lnTo>
                    <a:pt x="760069" y="610374"/>
                  </a:lnTo>
                  <a:lnTo>
                    <a:pt x="334733" y="332409"/>
                  </a:lnTo>
                  <a:lnTo>
                    <a:pt x="321360" y="327075"/>
                  </a:lnTo>
                  <a:lnTo>
                    <a:pt x="307454" y="327266"/>
                  </a:lnTo>
                  <a:lnTo>
                    <a:pt x="294640" y="332651"/>
                  </a:lnTo>
                  <a:lnTo>
                    <a:pt x="284518" y="342912"/>
                  </a:lnTo>
                  <a:lnTo>
                    <a:pt x="101079" y="622935"/>
                  </a:lnTo>
                  <a:lnTo>
                    <a:pt x="95719" y="636320"/>
                  </a:lnTo>
                  <a:lnTo>
                    <a:pt x="95897" y="650240"/>
                  </a:lnTo>
                  <a:lnTo>
                    <a:pt x="101282" y="663067"/>
                  </a:lnTo>
                  <a:lnTo>
                    <a:pt x="111531" y="673201"/>
                  </a:lnTo>
                  <a:lnTo>
                    <a:pt x="536803" y="951788"/>
                  </a:lnTo>
                  <a:lnTo>
                    <a:pt x="550202" y="957148"/>
                  </a:lnTo>
                  <a:lnTo>
                    <a:pt x="564134" y="956957"/>
                  </a:lnTo>
                  <a:lnTo>
                    <a:pt x="576973" y="951560"/>
                  </a:lnTo>
                  <a:lnTo>
                    <a:pt x="587095" y="941285"/>
                  </a:lnTo>
                  <a:lnTo>
                    <a:pt x="703237" y="763371"/>
                  </a:lnTo>
                  <a:lnTo>
                    <a:pt x="770585" y="660654"/>
                  </a:lnTo>
                  <a:lnTo>
                    <a:pt x="775944" y="647268"/>
                  </a:lnTo>
                  <a:close/>
                </a:path>
                <a:path w="3197225" h="2868929">
                  <a:moveTo>
                    <a:pt x="1036408" y="252437"/>
                  </a:moveTo>
                  <a:lnTo>
                    <a:pt x="919048" y="172351"/>
                  </a:lnTo>
                  <a:lnTo>
                    <a:pt x="878357" y="149047"/>
                  </a:lnTo>
                  <a:lnTo>
                    <a:pt x="835533" y="130822"/>
                  </a:lnTo>
                  <a:lnTo>
                    <a:pt x="537806" y="24765"/>
                  </a:lnTo>
                  <a:lnTo>
                    <a:pt x="512851" y="14960"/>
                  </a:lnTo>
                  <a:lnTo>
                    <a:pt x="486600" y="2819"/>
                  </a:lnTo>
                  <a:lnTo>
                    <a:pt x="477215" y="0"/>
                  </a:lnTo>
                  <a:lnTo>
                    <a:pt x="467753" y="736"/>
                  </a:lnTo>
                  <a:lnTo>
                    <a:pt x="459155" y="4749"/>
                  </a:lnTo>
                  <a:lnTo>
                    <a:pt x="452386" y="11823"/>
                  </a:lnTo>
                  <a:lnTo>
                    <a:pt x="337464" y="187985"/>
                  </a:lnTo>
                  <a:lnTo>
                    <a:pt x="333590" y="197713"/>
                  </a:lnTo>
                  <a:lnTo>
                    <a:pt x="333743" y="207822"/>
                  </a:lnTo>
                  <a:lnTo>
                    <a:pt x="337667" y="217144"/>
                  </a:lnTo>
                  <a:lnTo>
                    <a:pt x="345135" y="224497"/>
                  </a:lnTo>
                  <a:lnTo>
                    <a:pt x="821258" y="535076"/>
                  </a:lnTo>
                  <a:lnTo>
                    <a:pt x="830961" y="538949"/>
                  </a:lnTo>
                  <a:lnTo>
                    <a:pt x="841057" y="538810"/>
                  </a:lnTo>
                  <a:lnTo>
                    <a:pt x="850353" y="534898"/>
                  </a:lnTo>
                  <a:lnTo>
                    <a:pt x="857694" y="527469"/>
                  </a:lnTo>
                  <a:lnTo>
                    <a:pt x="1035494" y="256552"/>
                  </a:lnTo>
                  <a:lnTo>
                    <a:pt x="1036408" y="252437"/>
                  </a:lnTo>
                  <a:close/>
                </a:path>
                <a:path w="3197225" h="2868929">
                  <a:moveTo>
                    <a:pt x="1081735" y="1550111"/>
                  </a:moveTo>
                  <a:lnTo>
                    <a:pt x="1073226" y="1509483"/>
                  </a:lnTo>
                  <a:lnTo>
                    <a:pt x="627976" y="1213700"/>
                  </a:lnTo>
                  <a:lnTo>
                    <a:pt x="607631" y="1205598"/>
                  </a:lnTo>
                  <a:lnTo>
                    <a:pt x="586498" y="1205915"/>
                  </a:lnTo>
                  <a:lnTo>
                    <a:pt x="567029" y="1214132"/>
                  </a:lnTo>
                  <a:lnTo>
                    <a:pt x="551662" y="1229753"/>
                  </a:lnTo>
                  <a:lnTo>
                    <a:pt x="407822" y="1450327"/>
                  </a:lnTo>
                  <a:lnTo>
                    <a:pt x="399732" y="1470672"/>
                  </a:lnTo>
                  <a:lnTo>
                    <a:pt x="400062" y="1491792"/>
                  </a:lnTo>
                  <a:lnTo>
                    <a:pt x="408279" y="1511261"/>
                  </a:lnTo>
                  <a:lnTo>
                    <a:pt x="423875" y="1526616"/>
                  </a:lnTo>
                  <a:lnTo>
                    <a:pt x="853186" y="1806702"/>
                  </a:lnTo>
                  <a:lnTo>
                    <a:pt x="873518" y="1814791"/>
                  </a:lnTo>
                  <a:lnTo>
                    <a:pt x="894638" y="1814487"/>
                  </a:lnTo>
                  <a:lnTo>
                    <a:pt x="914095" y="1806295"/>
                  </a:lnTo>
                  <a:lnTo>
                    <a:pt x="929462" y="1790725"/>
                  </a:lnTo>
                  <a:lnTo>
                    <a:pt x="1073607" y="1570469"/>
                  </a:lnTo>
                  <a:lnTo>
                    <a:pt x="1081735" y="1550111"/>
                  </a:lnTo>
                  <a:close/>
                </a:path>
                <a:path w="3197225" h="2868929">
                  <a:moveTo>
                    <a:pt x="1571612" y="1837334"/>
                  </a:moveTo>
                  <a:lnTo>
                    <a:pt x="1570164" y="1830362"/>
                  </a:lnTo>
                  <a:lnTo>
                    <a:pt x="1564970" y="1826971"/>
                  </a:lnTo>
                  <a:lnTo>
                    <a:pt x="1204150" y="1591246"/>
                  </a:lnTo>
                  <a:lnTo>
                    <a:pt x="874826" y="2085784"/>
                  </a:lnTo>
                  <a:lnTo>
                    <a:pt x="855497" y="2127491"/>
                  </a:lnTo>
                  <a:lnTo>
                    <a:pt x="860132" y="2134527"/>
                  </a:lnTo>
                  <a:lnTo>
                    <a:pt x="1460995" y="2196566"/>
                  </a:lnTo>
                  <a:lnTo>
                    <a:pt x="1466494" y="2192121"/>
                  </a:lnTo>
                  <a:lnTo>
                    <a:pt x="1484604" y="2019401"/>
                  </a:lnTo>
                  <a:lnTo>
                    <a:pt x="1488655" y="1995805"/>
                  </a:lnTo>
                  <a:lnTo>
                    <a:pt x="1495005" y="1972081"/>
                  </a:lnTo>
                  <a:lnTo>
                    <a:pt x="1503146" y="1949780"/>
                  </a:lnTo>
                  <a:lnTo>
                    <a:pt x="1513598" y="1927847"/>
                  </a:lnTo>
                  <a:lnTo>
                    <a:pt x="1526095" y="1906460"/>
                  </a:lnTo>
                  <a:lnTo>
                    <a:pt x="1571612" y="1837334"/>
                  </a:lnTo>
                  <a:close/>
                </a:path>
                <a:path w="3197225" h="2868929">
                  <a:moveTo>
                    <a:pt x="1599895" y="764451"/>
                  </a:moveTo>
                  <a:lnTo>
                    <a:pt x="1599450" y="762177"/>
                  </a:lnTo>
                  <a:lnTo>
                    <a:pt x="1598536" y="760361"/>
                  </a:lnTo>
                  <a:lnTo>
                    <a:pt x="1572895" y="742264"/>
                  </a:lnTo>
                  <a:lnTo>
                    <a:pt x="1546961" y="721817"/>
                  </a:lnTo>
                  <a:lnTo>
                    <a:pt x="1524850" y="701548"/>
                  </a:lnTo>
                  <a:lnTo>
                    <a:pt x="1501051" y="676973"/>
                  </a:lnTo>
                  <a:lnTo>
                    <a:pt x="1480553" y="653300"/>
                  </a:lnTo>
                  <a:lnTo>
                    <a:pt x="1324762" y="459701"/>
                  </a:lnTo>
                  <a:lnTo>
                    <a:pt x="1310030" y="442353"/>
                  </a:lnTo>
                  <a:lnTo>
                    <a:pt x="1275981" y="409486"/>
                  </a:lnTo>
                  <a:lnTo>
                    <a:pt x="1237297" y="380441"/>
                  </a:lnTo>
                  <a:lnTo>
                    <a:pt x="1145286" y="320294"/>
                  </a:lnTo>
                  <a:lnTo>
                    <a:pt x="1143457" y="319405"/>
                  </a:lnTo>
                  <a:lnTo>
                    <a:pt x="1141653" y="319405"/>
                  </a:lnTo>
                  <a:lnTo>
                    <a:pt x="933919" y="631113"/>
                  </a:lnTo>
                  <a:lnTo>
                    <a:pt x="920140" y="685241"/>
                  </a:lnTo>
                  <a:lnTo>
                    <a:pt x="923810" y="703961"/>
                  </a:lnTo>
                  <a:lnTo>
                    <a:pt x="1086421" y="1220330"/>
                  </a:lnTo>
                  <a:lnTo>
                    <a:pt x="1109687" y="1257274"/>
                  </a:lnTo>
                  <a:lnTo>
                    <a:pt x="1155458" y="1288707"/>
                  </a:lnTo>
                  <a:lnTo>
                    <a:pt x="1187119" y="1301369"/>
                  </a:lnTo>
                  <a:lnTo>
                    <a:pt x="1220012" y="1300911"/>
                  </a:lnTo>
                  <a:lnTo>
                    <a:pt x="1250340" y="1288161"/>
                  </a:lnTo>
                  <a:lnTo>
                    <a:pt x="1274267" y="1263904"/>
                  </a:lnTo>
                  <a:lnTo>
                    <a:pt x="1598536" y="768553"/>
                  </a:lnTo>
                  <a:lnTo>
                    <a:pt x="1599450" y="766279"/>
                  </a:lnTo>
                  <a:lnTo>
                    <a:pt x="1599895" y="764451"/>
                  </a:lnTo>
                  <a:close/>
                </a:path>
                <a:path w="3197225" h="2868929">
                  <a:moveTo>
                    <a:pt x="2075014" y="1065568"/>
                  </a:moveTo>
                  <a:lnTo>
                    <a:pt x="1709229" y="823226"/>
                  </a:lnTo>
                  <a:lnTo>
                    <a:pt x="1705140" y="821867"/>
                  </a:lnTo>
                  <a:lnTo>
                    <a:pt x="1703311" y="822312"/>
                  </a:lnTo>
                  <a:lnTo>
                    <a:pt x="1701482" y="823696"/>
                  </a:lnTo>
                  <a:lnTo>
                    <a:pt x="1700123" y="825055"/>
                  </a:lnTo>
                  <a:lnTo>
                    <a:pt x="1300645" y="1435239"/>
                  </a:lnTo>
                  <a:lnTo>
                    <a:pt x="1287526" y="1468043"/>
                  </a:lnTo>
                  <a:lnTo>
                    <a:pt x="1287995" y="1502156"/>
                  </a:lnTo>
                  <a:lnTo>
                    <a:pt x="1301229" y="1533613"/>
                  </a:lnTo>
                  <a:lnTo>
                    <a:pt x="1326388" y="1558442"/>
                  </a:lnTo>
                  <a:lnTo>
                    <a:pt x="1551393" y="1705610"/>
                  </a:lnTo>
                  <a:lnTo>
                    <a:pt x="1584210" y="1718716"/>
                  </a:lnTo>
                  <a:lnTo>
                    <a:pt x="1618322" y="1718246"/>
                  </a:lnTo>
                  <a:lnTo>
                    <a:pt x="1674571" y="1679854"/>
                  </a:lnTo>
                  <a:lnTo>
                    <a:pt x="2073579" y="1069784"/>
                  </a:lnTo>
                  <a:lnTo>
                    <a:pt x="2075014" y="1065568"/>
                  </a:lnTo>
                  <a:close/>
                </a:path>
                <a:path w="3197225" h="2868929">
                  <a:moveTo>
                    <a:pt x="3196755" y="1855978"/>
                  </a:moveTo>
                  <a:lnTo>
                    <a:pt x="3195205" y="1813979"/>
                  </a:lnTo>
                  <a:lnTo>
                    <a:pt x="3182607" y="1774659"/>
                  </a:lnTo>
                  <a:lnTo>
                    <a:pt x="3159963" y="1740128"/>
                  </a:lnTo>
                  <a:lnTo>
                    <a:pt x="3128276" y="1712480"/>
                  </a:lnTo>
                  <a:lnTo>
                    <a:pt x="2413025" y="1244130"/>
                  </a:lnTo>
                  <a:lnTo>
                    <a:pt x="2357767" y="1213688"/>
                  </a:lnTo>
                  <a:lnTo>
                    <a:pt x="2311044" y="1196187"/>
                  </a:lnTo>
                  <a:lnTo>
                    <a:pt x="2282469" y="1187640"/>
                  </a:lnTo>
                  <a:lnTo>
                    <a:pt x="2252865" y="1176832"/>
                  </a:lnTo>
                  <a:lnTo>
                    <a:pt x="2223986" y="1164107"/>
                  </a:lnTo>
                  <a:lnTo>
                    <a:pt x="2195995" y="1149756"/>
                  </a:lnTo>
                  <a:lnTo>
                    <a:pt x="2167496" y="1132509"/>
                  </a:lnTo>
                  <a:lnTo>
                    <a:pt x="2165667" y="1131620"/>
                  </a:lnTo>
                  <a:lnTo>
                    <a:pt x="2163407" y="1131620"/>
                  </a:lnTo>
                  <a:lnTo>
                    <a:pt x="2161578" y="1132065"/>
                  </a:lnTo>
                  <a:lnTo>
                    <a:pt x="2159749" y="1132979"/>
                  </a:lnTo>
                  <a:lnTo>
                    <a:pt x="2157933" y="1134338"/>
                  </a:lnTo>
                  <a:lnTo>
                    <a:pt x="1666506" y="1888553"/>
                  </a:lnTo>
                  <a:lnTo>
                    <a:pt x="1617662" y="1960283"/>
                  </a:lnTo>
                  <a:lnTo>
                    <a:pt x="1599361" y="1995055"/>
                  </a:lnTo>
                  <a:lnTo>
                    <a:pt x="1534477" y="2567559"/>
                  </a:lnTo>
                  <a:lnTo>
                    <a:pt x="1537271" y="2616441"/>
                  </a:lnTo>
                  <a:lnTo>
                    <a:pt x="1554543" y="2660446"/>
                  </a:lnTo>
                  <a:lnTo>
                    <a:pt x="1584045" y="2696794"/>
                  </a:lnTo>
                  <a:lnTo>
                    <a:pt x="1623542" y="2722740"/>
                  </a:lnTo>
                  <a:lnTo>
                    <a:pt x="1670812" y="2735516"/>
                  </a:lnTo>
                  <a:lnTo>
                    <a:pt x="2939872" y="2868472"/>
                  </a:lnTo>
                  <a:lnTo>
                    <a:pt x="2988919" y="2865729"/>
                  </a:lnTo>
                  <a:lnTo>
                    <a:pt x="3033064" y="2848406"/>
                  </a:lnTo>
                  <a:lnTo>
                    <a:pt x="3069513" y="2818777"/>
                  </a:lnTo>
                  <a:lnTo>
                    <a:pt x="3095460" y="2779090"/>
                  </a:lnTo>
                  <a:lnTo>
                    <a:pt x="3108160" y="2731630"/>
                  </a:lnTo>
                  <a:lnTo>
                    <a:pt x="3196755" y="1855978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Manrope" pitchFamily="2" charset="0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5533015" y="6611930"/>
              <a:ext cx="1905" cy="1270"/>
            </a:xfrm>
            <a:custGeom>
              <a:avLst/>
              <a:gdLst/>
              <a:ahLst/>
              <a:cxnLst/>
              <a:rect l="l" t="t" r="r" b="b"/>
              <a:pathLst>
                <a:path w="1904" h="1270">
                  <a:moveTo>
                    <a:pt x="0" y="0"/>
                  </a:moveTo>
                  <a:lnTo>
                    <a:pt x="1752" y="723"/>
                  </a:lnTo>
                </a:path>
              </a:pathLst>
            </a:custGeom>
            <a:ln w="30378">
              <a:solidFill>
                <a:srgbClr val="EFC00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Manrope" pitchFamily="2" charset="0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623624" y="6647483"/>
              <a:ext cx="2498090" cy="5059045"/>
            </a:xfrm>
            <a:custGeom>
              <a:avLst/>
              <a:gdLst/>
              <a:ahLst/>
              <a:cxnLst/>
              <a:rect l="l" t="t" r="r" b="b"/>
              <a:pathLst>
                <a:path w="2498090" h="5059045">
                  <a:moveTo>
                    <a:pt x="0" y="0"/>
                  </a:moveTo>
                  <a:lnTo>
                    <a:pt x="63169" y="23205"/>
                  </a:lnTo>
                  <a:lnTo>
                    <a:pt x="126468" y="45302"/>
                  </a:lnTo>
                  <a:lnTo>
                    <a:pt x="189609" y="66292"/>
                  </a:lnTo>
                  <a:lnTo>
                    <a:pt x="252305" y="86178"/>
                  </a:lnTo>
                  <a:lnTo>
                    <a:pt x="314266" y="104963"/>
                  </a:lnTo>
                  <a:lnTo>
                    <a:pt x="375205" y="122649"/>
                  </a:lnTo>
                  <a:lnTo>
                    <a:pt x="434833" y="139240"/>
                  </a:lnTo>
                  <a:lnTo>
                    <a:pt x="492864" y="154737"/>
                  </a:lnTo>
                  <a:lnTo>
                    <a:pt x="549007" y="169143"/>
                  </a:lnTo>
                  <a:lnTo>
                    <a:pt x="602976" y="182462"/>
                  </a:lnTo>
                  <a:lnTo>
                    <a:pt x="654483" y="194695"/>
                  </a:lnTo>
                  <a:lnTo>
                    <a:pt x="703238" y="205846"/>
                  </a:lnTo>
                  <a:lnTo>
                    <a:pt x="748954" y="215916"/>
                  </a:lnTo>
                  <a:lnTo>
                    <a:pt x="791344" y="224909"/>
                  </a:lnTo>
                  <a:lnTo>
                    <a:pt x="830118" y="232827"/>
                  </a:lnTo>
                  <a:lnTo>
                    <a:pt x="895667" y="245449"/>
                  </a:lnTo>
                  <a:lnTo>
                    <a:pt x="943299" y="253804"/>
                  </a:lnTo>
                  <a:lnTo>
                    <a:pt x="985652" y="260160"/>
                  </a:lnTo>
                  <a:lnTo>
                    <a:pt x="1048858" y="268761"/>
                  </a:lnTo>
                  <a:lnTo>
                    <a:pt x="1125509" y="278616"/>
                  </a:lnTo>
                  <a:lnTo>
                    <a:pt x="1168293" y="283958"/>
                  </a:lnTo>
                  <a:lnTo>
                    <a:pt x="1213736" y="289544"/>
                  </a:lnTo>
                  <a:lnTo>
                    <a:pt x="1261606" y="295354"/>
                  </a:lnTo>
                  <a:lnTo>
                    <a:pt x="1311668" y="301363"/>
                  </a:lnTo>
                  <a:lnTo>
                    <a:pt x="1363690" y="307549"/>
                  </a:lnTo>
                  <a:lnTo>
                    <a:pt x="1417436" y="313890"/>
                  </a:lnTo>
                  <a:lnTo>
                    <a:pt x="1472674" y="320362"/>
                  </a:lnTo>
                  <a:lnTo>
                    <a:pt x="1529170" y="326942"/>
                  </a:lnTo>
                  <a:lnTo>
                    <a:pt x="1586690" y="333609"/>
                  </a:lnTo>
                  <a:lnTo>
                    <a:pt x="1645000" y="340338"/>
                  </a:lnTo>
                  <a:lnTo>
                    <a:pt x="1703867" y="347109"/>
                  </a:lnTo>
                  <a:lnTo>
                    <a:pt x="1763056" y="353896"/>
                  </a:lnTo>
                  <a:lnTo>
                    <a:pt x="1822335" y="360679"/>
                  </a:lnTo>
                  <a:lnTo>
                    <a:pt x="1881469" y="367433"/>
                  </a:lnTo>
                  <a:lnTo>
                    <a:pt x="1940225" y="374137"/>
                  </a:lnTo>
                  <a:lnTo>
                    <a:pt x="1998369" y="380767"/>
                  </a:lnTo>
                  <a:lnTo>
                    <a:pt x="2055668" y="387301"/>
                  </a:lnTo>
                  <a:lnTo>
                    <a:pt x="2111886" y="393715"/>
                  </a:lnTo>
                  <a:lnTo>
                    <a:pt x="2166792" y="399988"/>
                  </a:lnTo>
                  <a:lnTo>
                    <a:pt x="2220151" y="406097"/>
                  </a:lnTo>
                  <a:lnTo>
                    <a:pt x="2271729" y="412017"/>
                  </a:lnTo>
                  <a:lnTo>
                    <a:pt x="2321293" y="417728"/>
                  </a:lnTo>
                  <a:lnTo>
                    <a:pt x="2371224" y="427142"/>
                  </a:lnTo>
                  <a:lnTo>
                    <a:pt x="2414529" y="443474"/>
                  </a:lnTo>
                  <a:lnTo>
                    <a:pt x="2450009" y="467188"/>
                  </a:lnTo>
                  <a:lnTo>
                    <a:pt x="2476464" y="498746"/>
                  </a:lnTo>
                  <a:lnTo>
                    <a:pt x="2492696" y="538612"/>
                  </a:lnTo>
                  <a:lnTo>
                    <a:pt x="2497505" y="587248"/>
                  </a:lnTo>
                  <a:lnTo>
                    <a:pt x="2491613" y="1106220"/>
                  </a:lnTo>
                  <a:lnTo>
                    <a:pt x="2487556" y="1154378"/>
                  </a:lnTo>
                  <a:lnTo>
                    <a:pt x="2477808" y="1201540"/>
                  </a:lnTo>
                  <a:lnTo>
                    <a:pt x="2462430" y="1247159"/>
                  </a:lnTo>
                  <a:lnTo>
                    <a:pt x="2441486" y="1290688"/>
                  </a:lnTo>
                  <a:lnTo>
                    <a:pt x="2434717" y="1309538"/>
                  </a:lnTo>
                  <a:lnTo>
                    <a:pt x="2429418" y="1338775"/>
                  </a:lnTo>
                  <a:lnTo>
                    <a:pt x="2425888" y="1377047"/>
                  </a:lnTo>
                  <a:lnTo>
                    <a:pt x="2424428" y="1423008"/>
                  </a:lnTo>
                  <a:lnTo>
                    <a:pt x="2425337" y="1475306"/>
                  </a:lnTo>
                  <a:lnTo>
                    <a:pt x="2428914" y="1532594"/>
                  </a:lnTo>
                  <a:lnTo>
                    <a:pt x="2435460" y="1593521"/>
                  </a:lnTo>
                  <a:lnTo>
                    <a:pt x="2445274" y="1656740"/>
                  </a:lnTo>
                  <a:lnTo>
                    <a:pt x="2458656" y="1720900"/>
                  </a:lnTo>
                  <a:lnTo>
                    <a:pt x="2464862" y="1753507"/>
                  </a:lnTo>
                  <a:lnTo>
                    <a:pt x="2466944" y="1782042"/>
                  </a:lnTo>
                  <a:lnTo>
                    <a:pt x="2465614" y="1809867"/>
                  </a:lnTo>
                  <a:lnTo>
                    <a:pt x="2461585" y="1840341"/>
                  </a:lnTo>
                  <a:lnTo>
                    <a:pt x="2455567" y="1876826"/>
                  </a:lnTo>
                  <a:lnTo>
                    <a:pt x="2448273" y="1922684"/>
                  </a:lnTo>
                  <a:lnTo>
                    <a:pt x="2440415" y="1981274"/>
                  </a:lnTo>
                  <a:lnTo>
                    <a:pt x="2432704" y="2055958"/>
                  </a:lnTo>
                  <a:lnTo>
                    <a:pt x="2425852" y="2150097"/>
                  </a:lnTo>
                  <a:lnTo>
                    <a:pt x="2423998" y="2179847"/>
                  </a:lnTo>
                  <a:lnTo>
                    <a:pt x="2421812" y="2211829"/>
                  </a:lnTo>
                  <a:lnTo>
                    <a:pt x="2416492" y="2282145"/>
                  </a:lnTo>
                  <a:lnTo>
                    <a:pt x="2413380" y="2320311"/>
                  </a:lnTo>
                  <a:lnTo>
                    <a:pt x="2409981" y="2360367"/>
                  </a:lnTo>
                  <a:lnTo>
                    <a:pt x="2406307" y="2402230"/>
                  </a:lnTo>
                  <a:lnTo>
                    <a:pt x="2402370" y="2445814"/>
                  </a:lnTo>
                  <a:lnTo>
                    <a:pt x="2398180" y="2491035"/>
                  </a:lnTo>
                  <a:lnTo>
                    <a:pt x="2393748" y="2537807"/>
                  </a:lnTo>
                  <a:lnTo>
                    <a:pt x="2389087" y="2586046"/>
                  </a:lnTo>
                  <a:lnTo>
                    <a:pt x="2384207" y="2635666"/>
                  </a:lnTo>
                  <a:lnTo>
                    <a:pt x="2379120" y="2686583"/>
                  </a:lnTo>
                  <a:lnTo>
                    <a:pt x="2373836" y="2738711"/>
                  </a:lnTo>
                  <a:lnTo>
                    <a:pt x="2368368" y="2791967"/>
                  </a:lnTo>
                  <a:lnTo>
                    <a:pt x="2362726" y="2846264"/>
                  </a:lnTo>
                  <a:lnTo>
                    <a:pt x="2356922" y="2901517"/>
                  </a:lnTo>
                  <a:lnTo>
                    <a:pt x="2350967" y="2957643"/>
                  </a:lnTo>
                  <a:lnTo>
                    <a:pt x="2344872" y="3014555"/>
                  </a:lnTo>
                  <a:lnTo>
                    <a:pt x="2338649" y="3072169"/>
                  </a:lnTo>
                  <a:lnTo>
                    <a:pt x="2332308" y="3130401"/>
                  </a:lnTo>
                  <a:lnTo>
                    <a:pt x="2325862" y="3189164"/>
                  </a:lnTo>
                  <a:lnTo>
                    <a:pt x="2319321" y="3248374"/>
                  </a:lnTo>
                  <a:lnTo>
                    <a:pt x="2312697" y="3307946"/>
                  </a:lnTo>
                  <a:lnTo>
                    <a:pt x="2306001" y="3367796"/>
                  </a:lnTo>
                  <a:lnTo>
                    <a:pt x="2299244" y="3427837"/>
                  </a:lnTo>
                  <a:lnTo>
                    <a:pt x="2292438" y="3487986"/>
                  </a:lnTo>
                  <a:lnTo>
                    <a:pt x="2285593" y="3548157"/>
                  </a:lnTo>
                  <a:lnTo>
                    <a:pt x="2278722" y="3608266"/>
                  </a:lnTo>
                  <a:lnTo>
                    <a:pt x="2271835" y="3668226"/>
                  </a:lnTo>
                  <a:lnTo>
                    <a:pt x="2264944" y="3727954"/>
                  </a:lnTo>
                  <a:lnTo>
                    <a:pt x="2258060" y="3787365"/>
                  </a:lnTo>
                  <a:lnTo>
                    <a:pt x="2251194" y="3846372"/>
                  </a:lnTo>
                  <a:lnTo>
                    <a:pt x="2244357" y="3904893"/>
                  </a:lnTo>
                  <a:lnTo>
                    <a:pt x="2237561" y="3962841"/>
                  </a:lnTo>
                  <a:lnTo>
                    <a:pt x="2230818" y="4020131"/>
                  </a:lnTo>
                  <a:lnTo>
                    <a:pt x="2224138" y="4076679"/>
                  </a:lnTo>
                  <a:lnTo>
                    <a:pt x="2217532" y="4132400"/>
                  </a:lnTo>
                  <a:lnTo>
                    <a:pt x="2211013" y="4187209"/>
                  </a:lnTo>
                  <a:lnTo>
                    <a:pt x="2204590" y="4241020"/>
                  </a:lnTo>
                  <a:lnTo>
                    <a:pt x="2198276" y="4293749"/>
                  </a:lnTo>
                  <a:lnTo>
                    <a:pt x="2192082" y="4345311"/>
                  </a:lnTo>
                  <a:lnTo>
                    <a:pt x="2186019" y="4395620"/>
                  </a:lnTo>
                  <a:lnTo>
                    <a:pt x="2180099" y="4444593"/>
                  </a:lnTo>
                  <a:lnTo>
                    <a:pt x="2174332" y="4492144"/>
                  </a:lnTo>
                  <a:lnTo>
                    <a:pt x="2168730" y="4538187"/>
                  </a:lnTo>
                  <a:lnTo>
                    <a:pt x="2163304" y="4582639"/>
                  </a:lnTo>
                  <a:lnTo>
                    <a:pt x="2158066" y="4625414"/>
                  </a:lnTo>
                  <a:lnTo>
                    <a:pt x="2153026" y="4666426"/>
                  </a:lnTo>
                  <a:lnTo>
                    <a:pt x="2148197" y="4705593"/>
                  </a:lnTo>
                  <a:lnTo>
                    <a:pt x="2139213" y="4778044"/>
                  </a:lnTo>
                  <a:lnTo>
                    <a:pt x="2137704" y="4825749"/>
                  </a:lnTo>
                  <a:lnTo>
                    <a:pt x="2144463" y="4873870"/>
                  </a:lnTo>
                  <a:lnTo>
                    <a:pt x="2158915" y="4920632"/>
                  </a:lnTo>
                  <a:lnTo>
                    <a:pt x="2180483" y="4964265"/>
                  </a:lnTo>
                  <a:lnTo>
                    <a:pt x="2208591" y="5002994"/>
                  </a:lnTo>
                  <a:lnTo>
                    <a:pt x="2242664" y="5035047"/>
                  </a:lnTo>
                  <a:lnTo>
                    <a:pt x="2282126" y="5058651"/>
                  </a:lnTo>
                </a:path>
              </a:pathLst>
            </a:custGeom>
            <a:ln w="30378">
              <a:solidFill>
                <a:srgbClr val="EFC00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>
                <a:latin typeface="Manrope" pitchFamily="2" charset="0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212274" y="11908452"/>
              <a:ext cx="1909445" cy="187960"/>
            </a:xfrm>
            <a:custGeom>
              <a:avLst/>
              <a:gdLst/>
              <a:ahLst/>
              <a:cxnLst/>
              <a:rect l="l" t="t" r="r" b="b"/>
              <a:pathLst>
                <a:path w="1909445" h="187959">
                  <a:moveTo>
                    <a:pt x="1909140" y="187909"/>
                  </a:moveTo>
                  <a:lnTo>
                    <a:pt x="1295117" y="144827"/>
                  </a:lnTo>
                  <a:lnTo>
                    <a:pt x="673930" y="81757"/>
                  </a:lnTo>
                  <a:lnTo>
                    <a:pt x="193063" y="24787"/>
                  </a:lnTo>
                  <a:lnTo>
                    <a:pt x="0" y="0"/>
                  </a:lnTo>
                </a:path>
              </a:pathLst>
            </a:custGeom>
            <a:ln w="30378">
              <a:solidFill>
                <a:srgbClr val="FBBB21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>
                <a:latin typeface="Manrope" pitchFamily="2" charset="0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2928038" y="11257136"/>
              <a:ext cx="2184400" cy="1085850"/>
            </a:xfrm>
            <a:custGeom>
              <a:avLst/>
              <a:gdLst/>
              <a:ahLst/>
              <a:cxnLst/>
              <a:rect l="l" t="t" r="r" b="b"/>
              <a:pathLst>
                <a:path w="2184400" h="1085850">
                  <a:moveTo>
                    <a:pt x="2184234" y="1085418"/>
                  </a:moveTo>
                  <a:lnTo>
                    <a:pt x="2165805" y="1012826"/>
                  </a:lnTo>
                  <a:lnTo>
                    <a:pt x="2151256" y="948400"/>
                  </a:lnTo>
                  <a:lnTo>
                    <a:pt x="2139415" y="891960"/>
                  </a:lnTo>
                  <a:lnTo>
                    <a:pt x="2129107" y="843328"/>
                  </a:lnTo>
                  <a:lnTo>
                    <a:pt x="2119158" y="802325"/>
                  </a:lnTo>
                  <a:lnTo>
                    <a:pt x="2095647" y="742494"/>
                  </a:lnTo>
                  <a:lnTo>
                    <a:pt x="2059492" y="711037"/>
                  </a:lnTo>
                  <a:lnTo>
                    <a:pt x="2033739" y="705502"/>
                  </a:lnTo>
                  <a:lnTo>
                    <a:pt x="2001304" y="706526"/>
                  </a:lnTo>
                  <a:lnTo>
                    <a:pt x="1929021" y="725378"/>
                  </a:lnTo>
                  <a:lnTo>
                    <a:pt x="1884775" y="741865"/>
                  </a:lnTo>
                  <a:lnTo>
                    <a:pt x="1836608" y="761410"/>
                  </a:lnTo>
                  <a:lnTo>
                    <a:pt x="1785634" y="782776"/>
                  </a:lnTo>
                  <a:lnTo>
                    <a:pt x="1732965" y="804724"/>
                  </a:lnTo>
                  <a:lnTo>
                    <a:pt x="1679715" y="826018"/>
                  </a:lnTo>
                  <a:lnTo>
                    <a:pt x="1626996" y="845421"/>
                  </a:lnTo>
                  <a:lnTo>
                    <a:pt x="1575922" y="861695"/>
                  </a:lnTo>
                  <a:lnTo>
                    <a:pt x="1527604" y="873602"/>
                  </a:lnTo>
                  <a:lnTo>
                    <a:pt x="1483156" y="879906"/>
                  </a:lnTo>
                  <a:lnTo>
                    <a:pt x="1454790" y="877874"/>
                  </a:lnTo>
                  <a:lnTo>
                    <a:pt x="1411716" y="852280"/>
                  </a:lnTo>
                  <a:lnTo>
                    <a:pt x="1380580" y="807647"/>
                  </a:lnTo>
                  <a:lnTo>
                    <a:pt x="1353857" y="755574"/>
                  </a:lnTo>
                  <a:lnTo>
                    <a:pt x="1339798" y="730373"/>
                  </a:lnTo>
                  <a:lnTo>
                    <a:pt x="1324021" y="707662"/>
                  </a:lnTo>
                  <a:lnTo>
                    <a:pt x="1305583" y="688891"/>
                  </a:lnTo>
                  <a:lnTo>
                    <a:pt x="1283545" y="675510"/>
                  </a:lnTo>
                  <a:lnTo>
                    <a:pt x="1256966" y="668969"/>
                  </a:lnTo>
                  <a:lnTo>
                    <a:pt x="1224905" y="670719"/>
                  </a:lnTo>
                  <a:lnTo>
                    <a:pt x="1186421" y="682208"/>
                  </a:lnTo>
                  <a:lnTo>
                    <a:pt x="1140574" y="704888"/>
                  </a:lnTo>
                  <a:lnTo>
                    <a:pt x="1087795" y="732751"/>
                  </a:lnTo>
                  <a:lnTo>
                    <a:pt x="1040771" y="752668"/>
                  </a:lnTo>
                  <a:lnTo>
                    <a:pt x="998837" y="765871"/>
                  </a:lnTo>
                  <a:lnTo>
                    <a:pt x="961329" y="773596"/>
                  </a:lnTo>
                  <a:lnTo>
                    <a:pt x="927580" y="777074"/>
                  </a:lnTo>
                  <a:lnTo>
                    <a:pt x="896927" y="777541"/>
                  </a:lnTo>
                  <a:lnTo>
                    <a:pt x="868706" y="776229"/>
                  </a:lnTo>
                  <a:lnTo>
                    <a:pt x="842250" y="774372"/>
                  </a:lnTo>
                  <a:lnTo>
                    <a:pt x="816895" y="773204"/>
                  </a:lnTo>
                  <a:lnTo>
                    <a:pt x="766832" y="777869"/>
                  </a:lnTo>
                  <a:lnTo>
                    <a:pt x="713196" y="800093"/>
                  </a:lnTo>
                  <a:lnTo>
                    <a:pt x="650671" y="849744"/>
                  </a:lnTo>
                  <a:lnTo>
                    <a:pt x="608184" y="884625"/>
                  </a:lnTo>
                  <a:lnTo>
                    <a:pt x="563635" y="910042"/>
                  </a:lnTo>
                  <a:lnTo>
                    <a:pt x="518156" y="926634"/>
                  </a:lnTo>
                  <a:lnTo>
                    <a:pt x="472877" y="935044"/>
                  </a:lnTo>
                  <a:lnTo>
                    <a:pt x="428931" y="935911"/>
                  </a:lnTo>
                  <a:lnTo>
                    <a:pt x="387446" y="929876"/>
                  </a:lnTo>
                  <a:lnTo>
                    <a:pt x="349555" y="917580"/>
                  </a:lnTo>
                  <a:lnTo>
                    <a:pt x="289077" y="876769"/>
                  </a:lnTo>
                  <a:lnTo>
                    <a:pt x="257197" y="836542"/>
                  </a:lnTo>
                  <a:lnTo>
                    <a:pt x="233892" y="792695"/>
                  </a:lnTo>
                  <a:lnTo>
                    <a:pt x="218315" y="745881"/>
                  </a:lnTo>
                  <a:lnTo>
                    <a:pt x="209618" y="696758"/>
                  </a:lnTo>
                  <a:lnTo>
                    <a:pt x="206951" y="645981"/>
                  </a:lnTo>
                  <a:lnTo>
                    <a:pt x="209467" y="594205"/>
                  </a:lnTo>
                  <a:lnTo>
                    <a:pt x="216319" y="542086"/>
                  </a:lnTo>
                  <a:lnTo>
                    <a:pt x="222029" y="495421"/>
                  </a:lnTo>
                  <a:lnTo>
                    <a:pt x="222937" y="452680"/>
                  </a:lnTo>
                  <a:lnTo>
                    <a:pt x="219338" y="413019"/>
                  </a:lnTo>
                  <a:lnTo>
                    <a:pt x="211524" y="375593"/>
                  </a:lnTo>
                  <a:lnTo>
                    <a:pt x="184426" y="304068"/>
                  </a:lnTo>
                  <a:lnTo>
                    <a:pt x="165731" y="268280"/>
                  </a:lnTo>
                  <a:lnTo>
                    <a:pt x="143995" y="231350"/>
                  </a:lnTo>
                  <a:lnTo>
                    <a:pt x="119514" y="192432"/>
                  </a:lnTo>
                  <a:lnTo>
                    <a:pt x="92580" y="150683"/>
                  </a:lnTo>
                  <a:lnTo>
                    <a:pt x="63487" y="105257"/>
                  </a:lnTo>
                  <a:lnTo>
                    <a:pt x="32529" y="55311"/>
                  </a:lnTo>
                  <a:lnTo>
                    <a:pt x="0" y="0"/>
                  </a:lnTo>
                </a:path>
              </a:pathLst>
            </a:custGeom>
            <a:ln w="18973">
              <a:solidFill>
                <a:srgbClr val="EFC00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Manrope" pitchFamily="2" charset="0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258580" y="3528683"/>
              <a:ext cx="1169035" cy="3187065"/>
            </a:xfrm>
            <a:custGeom>
              <a:avLst/>
              <a:gdLst/>
              <a:ahLst/>
              <a:cxnLst/>
              <a:rect l="l" t="t" r="r" b="b"/>
              <a:pathLst>
                <a:path w="1169035" h="3187065">
                  <a:moveTo>
                    <a:pt x="63906" y="3186785"/>
                  </a:moveTo>
                  <a:lnTo>
                    <a:pt x="16044" y="3019124"/>
                  </a:lnTo>
                  <a:lnTo>
                    <a:pt x="0" y="2908912"/>
                  </a:lnTo>
                  <a:lnTo>
                    <a:pt x="15693" y="2807259"/>
                  </a:lnTo>
                  <a:lnTo>
                    <a:pt x="63042" y="2665272"/>
                  </a:lnTo>
                  <a:lnTo>
                    <a:pt x="85743" y="2606654"/>
                  </a:lnTo>
                  <a:lnTo>
                    <a:pt x="100686" y="2571085"/>
                  </a:lnTo>
                  <a:lnTo>
                    <a:pt x="117793" y="2531759"/>
                  </a:lnTo>
                  <a:lnTo>
                    <a:pt x="136890" y="2488991"/>
                  </a:lnTo>
                  <a:lnTo>
                    <a:pt x="157803" y="2443093"/>
                  </a:lnTo>
                  <a:lnTo>
                    <a:pt x="180359" y="2394378"/>
                  </a:lnTo>
                  <a:lnTo>
                    <a:pt x="204383" y="2343160"/>
                  </a:lnTo>
                  <a:lnTo>
                    <a:pt x="229703" y="2289751"/>
                  </a:lnTo>
                  <a:lnTo>
                    <a:pt x="256143" y="2234464"/>
                  </a:lnTo>
                  <a:lnTo>
                    <a:pt x="283532" y="2177612"/>
                  </a:lnTo>
                  <a:lnTo>
                    <a:pt x="311694" y="2119509"/>
                  </a:lnTo>
                  <a:lnTo>
                    <a:pt x="340456" y="2060467"/>
                  </a:lnTo>
                  <a:lnTo>
                    <a:pt x="369645" y="2000801"/>
                  </a:lnTo>
                  <a:lnTo>
                    <a:pt x="399087" y="1940821"/>
                  </a:lnTo>
                  <a:lnTo>
                    <a:pt x="428608" y="1880843"/>
                  </a:lnTo>
                  <a:lnTo>
                    <a:pt x="458034" y="1821178"/>
                  </a:lnTo>
                  <a:lnTo>
                    <a:pt x="487192" y="1762140"/>
                  </a:lnTo>
                  <a:lnTo>
                    <a:pt x="515908" y="1704042"/>
                  </a:lnTo>
                  <a:lnTo>
                    <a:pt x="544008" y="1647196"/>
                  </a:lnTo>
                  <a:lnTo>
                    <a:pt x="571318" y="1591917"/>
                  </a:lnTo>
                  <a:lnTo>
                    <a:pt x="597665" y="1538517"/>
                  </a:lnTo>
                  <a:lnTo>
                    <a:pt x="622876" y="1487309"/>
                  </a:lnTo>
                  <a:lnTo>
                    <a:pt x="646775" y="1438606"/>
                  </a:lnTo>
                  <a:lnTo>
                    <a:pt x="669190" y="1392721"/>
                  </a:lnTo>
                  <a:lnTo>
                    <a:pt x="689948" y="1349968"/>
                  </a:lnTo>
                  <a:lnTo>
                    <a:pt x="708873" y="1310659"/>
                  </a:lnTo>
                  <a:lnTo>
                    <a:pt x="725793" y="1275107"/>
                  </a:lnTo>
                  <a:lnTo>
                    <a:pt x="752921" y="1216528"/>
                  </a:lnTo>
                  <a:lnTo>
                    <a:pt x="769943" y="1176735"/>
                  </a:lnTo>
                  <a:lnTo>
                    <a:pt x="780134" y="1124780"/>
                  </a:lnTo>
                  <a:lnTo>
                    <a:pt x="775117" y="1091157"/>
                  </a:lnTo>
                  <a:lnTo>
                    <a:pt x="764551" y="1061291"/>
                  </a:lnTo>
                  <a:lnTo>
                    <a:pt x="753808" y="1032677"/>
                  </a:lnTo>
                  <a:lnTo>
                    <a:pt x="748258" y="1002808"/>
                  </a:lnTo>
                  <a:lnTo>
                    <a:pt x="753275" y="969179"/>
                  </a:lnTo>
                  <a:lnTo>
                    <a:pt x="774230" y="929284"/>
                  </a:lnTo>
                  <a:lnTo>
                    <a:pt x="791023" y="904893"/>
                  </a:lnTo>
                  <a:lnTo>
                    <a:pt x="812256" y="873334"/>
                  </a:lnTo>
                  <a:lnTo>
                    <a:pt x="837182" y="835627"/>
                  </a:lnTo>
                  <a:lnTo>
                    <a:pt x="865056" y="792789"/>
                  </a:lnTo>
                  <a:lnTo>
                    <a:pt x="895130" y="745839"/>
                  </a:lnTo>
                  <a:lnTo>
                    <a:pt x="926660" y="695797"/>
                  </a:lnTo>
                  <a:lnTo>
                    <a:pt x="958900" y="643680"/>
                  </a:lnTo>
                  <a:lnTo>
                    <a:pt x="991104" y="590508"/>
                  </a:lnTo>
                  <a:lnTo>
                    <a:pt x="1022525" y="537300"/>
                  </a:lnTo>
                  <a:lnTo>
                    <a:pt x="1052418" y="485074"/>
                  </a:lnTo>
                  <a:lnTo>
                    <a:pt x="1080037" y="434848"/>
                  </a:lnTo>
                  <a:lnTo>
                    <a:pt x="1104636" y="387643"/>
                  </a:lnTo>
                  <a:lnTo>
                    <a:pt x="1125469" y="344476"/>
                  </a:lnTo>
                  <a:lnTo>
                    <a:pt x="1141791" y="306366"/>
                  </a:lnTo>
                  <a:lnTo>
                    <a:pt x="1168648" y="171026"/>
                  </a:lnTo>
                  <a:lnTo>
                    <a:pt x="1163472" y="83440"/>
                  </a:lnTo>
                  <a:lnTo>
                    <a:pt x="1150619" y="22717"/>
                  </a:lnTo>
                  <a:lnTo>
                    <a:pt x="1143381" y="0"/>
                  </a:lnTo>
                </a:path>
              </a:pathLst>
            </a:custGeom>
            <a:ln w="18973">
              <a:solidFill>
                <a:srgbClr val="FBBB21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Manrope" pitchFamily="2" charset="0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2099929" y="4295964"/>
              <a:ext cx="3700145" cy="1219835"/>
            </a:xfrm>
            <a:custGeom>
              <a:avLst/>
              <a:gdLst/>
              <a:ahLst/>
              <a:cxnLst/>
              <a:rect l="l" t="t" r="r" b="b"/>
              <a:pathLst>
                <a:path w="3700145" h="1219835">
                  <a:moveTo>
                    <a:pt x="0" y="84795"/>
                  </a:moveTo>
                  <a:lnTo>
                    <a:pt x="43765" y="111037"/>
                  </a:lnTo>
                  <a:lnTo>
                    <a:pt x="79697" y="130033"/>
                  </a:lnTo>
                  <a:lnTo>
                    <a:pt x="110063" y="142191"/>
                  </a:lnTo>
                  <a:lnTo>
                    <a:pt x="137134" y="147918"/>
                  </a:lnTo>
                  <a:lnTo>
                    <a:pt x="163177" y="147622"/>
                  </a:lnTo>
                  <a:lnTo>
                    <a:pt x="190463" y="141712"/>
                  </a:lnTo>
                  <a:lnTo>
                    <a:pt x="221260" y="130595"/>
                  </a:lnTo>
                  <a:lnTo>
                    <a:pt x="257837" y="114680"/>
                  </a:lnTo>
                  <a:lnTo>
                    <a:pt x="302464" y="94375"/>
                  </a:lnTo>
                  <a:lnTo>
                    <a:pt x="357409" y="70087"/>
                  </a:lnTo>
                  <a:lnTo>
                    <a:pt x="424942" y="42224"/>
                  </a:lnTo>
                  <a:lnTo>
                    <a:pt x="466764" y="26223"/>
                  </a:lnTo>
                  <a:lnTo>
                    <a:pt x="506151" y="13287"/>
                  </a:lnTo>
                  <a:lnTo>
                    <a:pt x="544765" y="4263"/>
                  </a:lnTo>
                  <a:lnTo>
                    <a:pt x="584269" y="0"/>
                  </a:lnTo>
                  <a:lnTo>
                    <a:pt x="626327" y="1343"/>
                  </a:lnTo>
                  <a:lnTo>
                    <a:pt x="672601" y="9141"/>
                  </a:lnTo>
                  <a:lnTo>
                    <a:pt x="724754" y="24242"/>
                  </a:lnTo>
                  <a:lnTo>
                    <a:pt x="784450" y="47492"/>
                  </a:lnTo>
                  <a:lnTo>
                    <a:pt x="853351" y="79740"/>
                  </a:lnTo>
                  <a:lnTo>
                    <a:pt x="898749" y="103201"/>
                  </a:lnTo>
                  <a:lnTo>
                    <a:pt x="945790" y="128885"/>
                  </a:lnTo>
                  <a:lnTo>
                    <a:pt x="994042" y="156393"/>
                  </a:lnTo>
                  <a:lnTo>
                    <a:pt x="1043070" y="185326"/>
                  </a:lnTo>
                  <a:lnTo>
                    <a:pt x="1092442" y="215286"/>
                  </a:lnTo>
                  <a:lnTo>
                    <a:pt x="1141725" y="245874"/>
                  </a:lnTo>
                  <a:lnTo>
                    <a:pt x="1190485" y="276693"/>
                  </a:lnTo>
                  <a:lnTo>
                    <a:pt x="1238290" y="307342"/>
                  </a:lnTo>
                  <a:lnTo>
                    <a:pt x="1284705" y="337424"/>
                  </a:lnTo>
                  <a:lnTo>
                    <a:pt x="1329299" y="366541"/>
                  </a:lnTo>
                  <a:lnTo>
                    <a:pt x="1371637" y="394293"/>
                  </a:lnTo>
                  <a:lnTo>
                    <a:pt x="1411287" y="420282"/>
                  </a:lnTo>
                  <a:lnTo>
                    <a:pt x="1447816" y="444111"/>
                  </a:lnTo>
                  <a:lnTo>
                    <a:pt x="1480789" y="465379"/>
                  </a:lnTo>
                  <a:lnTo>
                    <a:pt x="1509776" y="483689"/>
                  </a:lnTo>
                  <a:lnTo>
                    <a:pt x="1541600" y="504135"/>
                  </a:lnTo>
                  <a:lnTo>
                    <a:pt x="1578728" y="529018"/>
                  </a:lnTo>
                  <a:lnTo>
                    <a:pt x="1620287" y="557560"/>
                  </a:lnTo>
                  <a:lnTo>
                    <a:pt x="1665404" y="588984"/>
                  </a:lnTo>
                  <a:lnTo>
                    <a:pt x="1713208" y="622514"/>
                  </a:lnTo>
                  <a:lnTo>
                    <a:pt x="1762826" y="657372"/>
                  </a:lnTo>
                  <a:lnTo>
                    <a:pt x="1813387" y="692782"/>
                  </a:lnTo>
                  <a:lnTo>
                    <a:pt x="1864017" y="727965"/>
                  </a:lnTo>
                  <a:lnTo>
                    <a:pt x="1913844" y="762147"/>
                  </a:lnTo>
                  <a:lnTo>
                    <a:pt x="1961997" y="794548"/>
                  </a:lnTo>
                  <a:lnTo>
                    <a:pt x="2007603" y="824393"/>
                  </a:lnTo>
                  <a:lnTo>
                    <a:pt x="2049789" y="850904"/>
                  </a:lnTo>
                  <a:lnTo>
                    <a:pt x="2087685" y="873305"/>
                  </a:lnTo>
                  <a:lnTo>
                    <a:pt x="2147112" y="902666"/>
                  </a:lnTo>
                  <a:lnTo>
                    <a:pt x="2230151" y="915465"/>
                  </a:lnTo>
                  <a:lnTo>
                    <a:pt x="2290848" y="922210"/>
                  </a:lnTo>
                  <a:lnTo>
                    <a:pt x="2348966" y="928378"/>
                  </a:lnTo>
                  <a:lnTo>
                    <a:pt x="2404482" y="934040"/>
                  </a:lnTo>
                  <a:lnTo>
                    <a:pt x="2457372" y="939268"/>
                  </a:lnTo>
                  <a:lnTo>
                    <a:pt x="2507613" y="944132"/>
                  </a:lnTo>
                  <a:lnTo>
                    <a:pt x="2555181" y="948704"/>
                  </a:lnTo>
                  <a:lnTo>
                    <a:pt x="2600054" y="953055"/>
                  </a:lnTo>
                  <a:lnTo>
                    <a:pt x="2642207" y="957255"/>
                  </a:lnTo>
                  <a:lnTo>
                    <a:pt x="2681617" y="961377"/>
                  </a:lnTo>
                  <a:lnTo>
                    <a:pt x="2752115" y="969667"/>
                  </a:lnTo>
                  <a:lnTo>
                    <a:pt x="2814510" y="990711"/>
                  </a:lnTo>
                  <a:lnTo>
                    <a:pt x="2844696" y="1026008"/>
                  </a:lnTo>
                  <a:lnTo>
                    <a:pt x="2864763" y="1067416"/>
                  </a:lnTo>
                  <a:lnTo>
                    <a:pt x="2877905" y="1087866"/>
                  </a:lnTo>
                  <a:lnTo>
                    <a:pt x="2924213" y="1123167"/>
                  </a:lnTo>
                  <a:lnTo>
                    <a:pt x="2962901" y="1135982"/>
                  </a:lnTo>
                  <a:lnTo>
                    <a:pt x="3015627" y="1144216"/>
                  </a:lnTo>
                  <a:lnTo>
                    <a:pt x="3236670" y="1166511"/>
                  </a:lnTo>
                  <a:lnTo>
                    <a:pt x="3459278" y="1191215"/>
                  </a:lnTo>
                  <a:lnTo>
                    <a:pt x="3631177" y="1211239"/>
                  </a:lnTo>
                  <a:lnTo>
                    <a:pt x="3700094" y="1219489"/>
                  </a:lnTo>
                </a:path>
              </a:pathLst>
            </a:custGeom>
            <a:ln w="18973">
              <a:solidFill>
                <a:srgbClr val="EFC00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Manrope" pitchFamily="2" charset="0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2879126" y="5675146"/>
              <a:ext cx="2183765" cy="735330"/>
            </a:xfrm>
            <a:custGeom>
              <a:avLst/>
              <a:gdLst/>
              <a:ahLst/>
              <a:cxnLst/>
              <a:rect l="l" t="t" r="r" b="b"/>
              <a:pathLst>
                <a:path w="2183765" h="735329">
                  <a:moveTo>
                    <a:pt x="0" y="0"/>
                  </a:moveTo>
                  <a:lnTo>
                    <a:pt x="38434" y="4778"/>
                  </a:lnTo>
                  <a:lnTo>
                    <a:pt x="158594" y="168890"/>
                  </a:lnTo>
                  <a:lnTo>
                    <a:pt x="223943" y="253368"/>
                  </a:lnTo>
                  <a:lnTo>
                    <a:pt x="288729" y="289806"/>
                  </a:lnTo>
                  <a:lnTo>
                    <a:pt x="382981" y="306108"/>
                  </a:lnTo>
                  <a:lnTo>
                    <a:pt x="442810" y="313577"/>
                  </a:lnTo>
                  <a:lnTo>
                    <a:pt x="481687" y="318251"/>
                  </a:lnTo>
                  <a:lnTo>
                    <a:pt x="525807" y="323474"/>
                  </a:lnTo>
                  <a:lnTo>
                    <a:pt x="574621" y="329189"/>
                  </a:lnTo>
                  <a:lnTo>
                    <a:pt x="627581" y="335339"/>
                  </a:lnTo>
                  <a:lnTo>
                    <a:pt x="684137" y="341865"/>
                  </a:lnTo>
                  <a:lnTo>
                    <a:pt x="743742" y="348710"/>
                  </a:lnTo>
                  <a:lnTo>
                    <a:pt x="805845" y="355816"/>
                  </a:lnTo>
                  <a:lnTo>
                    <a:pt x="869898" y="363127"/>
                  </a:lnTo>
                  <a:lnTo>
                    <a:pt x="935352" y="370584"/>
                  </a:lnTo>
                  <a:lnTo>
                    <a:pt x="1001658" y="378129"/>
                  </a:lnTo>
                  <a:lnTo>
                    <a:pt x="1068268" y="385706"/>
                  </a:lnTo>
                  <a:lnTo>
                    <a:pt x="1134632" y="393256"/>
                  </a:lnTo>
                  <a:lnTo>
                    <a:pt x="1200202" y="400722"/>
                  </a:lnTo>
                  <a:lnTo>
                    <a:pt x="1264429" y="408047"/>
                  </a:lnTo>
                  <a:lnTo>
                    <a:pt x="1326763" y="415172"/>
                  </a:lnTo>
                  <a:lnTo>
                    <a:pt x="1386657" y="422041"/>
                  </a:lnTo>
                  <a:lnTo>
                    <a:pt x="1443561" y="428595"/>
                  </a:lnTo>
                  <a:lnTo>
                    <a:pt x="1496926" y="434777"/>
                  </a:lnTo>
                  <a:lnTo>
                    <a:pt x="1546204" y="440530"/>
                  </a:lnTo>
                  <a:lnTo>
                    <a:pt x="1590845" y="445795"/>
                  </a:lnTo>
                  <a:lnTo>
                    <a:pt x="1630301" y="450516"/>
                  </a:lnTo>
                  <a:lnTo>
                    <a:pt x="1691461" y="458093"/>
                  </a:lnTo>
                  <a:lnTo>
                    <a:pt x="1749465" y="477263"/>
                  </a:lnTo>
                  <a:lnTo>
                    <a:pt x="1782915" y="509408"/>
                  </a:lnTo>
                  <a:lnTo>
                    <a:pt x="1821593" y="551470"/>
                  </a:lnTo>
                  <a:lnTo>
                    <a:pt x="1861449" y="595686"/>
                  </a:lnTo>
                  <a:lnTo>
                    <a:pt x="1898434" y="634288"/>
                  </a:lnTo>
                  <a:lnTo>
                    <a:pt x="1916326" y="643542"/>
                  </a:lnTo>
                  <a:lnTo>
                    <a:pt x="1942656" y="647749"/>
                  </a:lnTo>
                  <a:lnTo>
                    <a:pt x="1976925" y="650964"/>
                  </a:lnTo>
                  <a:lnTo>
                    <a:pt x="2018639" y="657242"/>
                  </a:lnTo>
                  <a:lnTo>
                    <a:pt x="2067301" y="670635"/>
                  </a:lnTo>
                  <a:lnTo>
                    <a:pt x="2122415" y="695199"/>
                  </a:lnTo>
                  <a:lnTo>
                    <a:pt x="2183485" y="734987"/>
                  </a:lnTo>
                </a:path>
              </a:pathLst>
            </a:custGeom>
            <a:ln w="18973">
              <a:solidFill>
                <a:srgbClr val="EFC00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Manrope" pitchFamily="2" charset="0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1657742" y="5492224"/>
              <a:ext cx="1074420" cy="173355"/>
            </a:xfrm>
            <a:custGeom>
              <a:avLst/>
              <a:gdLst/>
              <a:ahLst/>
              <a:cxnLst/>
              <a:rect l="l" t="t" r="r" b="b"/>
              <a:pathLst>
                <a:path w="1074420" h="173354">
                  <a:moveTo>
                    <a:pt x="0" y="0"/>
                  </a:moveTo>
                  <a:lnTo>
                    <a:pt x="70394" y="17628"/>
                  </a:lnTo>
                  <a:lnTo>
                    <a:pt x="138884" y="34048"/>
                  </a:lnTo>
                  <a:lnTo>
                    <a:pt x="205449" y="49302"/>
                  </a:lnTo>
                  <a:lnTo>
                    <a:pt x="270064" y="63431"/>
                  </a:lnTo>
                  <a:lnTo>
                    <a:pt x="332707" y="76476"/>
                  </a:lnTo>
                  <a:lnTo>
                    <a:pt x="393357" y="88480"/>
                  </a:lnTo>
                  <a:lnTo>
                    <a:pt x="451989" y="99483"/>
                  </a:lnTo>
                  <a:lnTo>
                    <a:pt x="508582" y="109527"/>
                  </a:lnTo>
                  <a:lnTo>
                    <a:pt x="563113" y="118655"/>
                  </a:lnTo>
                  <a:lnTo>
                    <a:pt x="615559" y="126906"/>
                  </a:lnTo>
                  <a:lnTo>
                    <a:pt x="665899" y="134324"/>
                  </a:lnTo>
                  <a:lnTo>
                    <a:pt x="714108" y="140950"/>
                  </a:lnTo>
                  <a:lnTo>
                    <a:pt x="760165" y="146824"/>
                  </a:lnTo>
                  <a:lnTo>
                    <a:pt x="804047" y="151990"/>
                  </a:lnTo>
                  <a:lnTo>
                    <a:pt x="845731" y="156488"/>
                  </a:lnTo>
                  <a:lnTo>
                    <a:pt x="885195" y="160359"/>
                  </a:lnTo>
                  <a:lnTo>
                    <a:pt x="957372" y="166391"/>
                  </a:lnTo>
                  <a:lnTo>
                    <a:pt x="1020397" y="170417"/>
                  </a:lnTo>
                  <a:lnTo>
                    <a:pt x="1048421" y="171782"/>
                  </a:lnTo>
                  <a:lnTo>
                    <a:pt x="1074089" y="172770"/>
                  </a:lnTo>
                </a:path>
              </a:pathLst>
            </a:custGeom>
            <a:ln w="18973">
              <a:solidFill>
                <a:srgbClr val="EFC00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Manrope" pitchFamily="2" charset="0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2421054" y="3609865"/>
              <a:ext cx="532765" cy="766445"/>
            </a:xfrm>
            <a:custGeom>
              <a:avLst/>
              <a:gdLst/>
              <a:ahLst/>
              <a:cxnLst/>
              <a:rect l="l" t="t" r="r" b="b"/>
              <a:pathLst>
                <a:path w="532764" h="766445">
                  <a:moveTo>
                    <a:pt x="0" y="0"/>
                  </a:moveTo>
                  <a:lnTo>
                    <a:pt x="11038" y="56766"/>
                  </a:lnTo>
                  <a:lnTo>
                    <a:pt x="28232" y="95441"/>
                  </a:lnTo>
                  <a:lnTo>
                    <a:pt x="50419" y="118544"/>
                  </a:lnTo>
                  <a:lnTo>
                    <a:pt x="76437" y="128592"/>
                  </a:lnTo>
                  <a:lnTo>
                    <a:pt x="105124" y="128106"/>
                  </a:lnTo>
                  <a:lnTo>
                    <a:pt x="135318" y="119604"/>
                  </a:lnTo>
                  <a:lnTo>
                    <a:pt x="165857" y="105605"/>
                  </a:lnTo>
                  <a:lnTo>
                    <a:pt x="195580" y="88628"/>
                  </a:lnTo>
                  <a:lnTo>
                    <a:pt x="223325" y="71192"/>
                  </a:lnTo>
                  <a:lnTo>
                    <a:pt x="247929" y="55816"/>
                  </a:lnTo>
                  <a:lnTo>
                    <a:pt x="284049" y="43217"/>
                  </a:lnTo>
                  <a:lnTo>
                    <a:pt x="315211" y="49835"/>
                  </a:lnTo>
                  <a:lnTo>
                    <a:pt x="341973" y="72910"/>
                  </a:lnTo>
                  <a:lnTo>
                    <a:pt x="364893" y="109681"/>
                  </a:lnTo>
                  <a:lnTo>
                    <a:pt x="384530" y="157391"/>
                  </a:lnTo>
                  <a:lnTo>
                    <a:pt x="407541" y="228919"/>
                  </a:lnTo>
                  <a:lnTo>
                    <a:pt x="417795" y="274194"/>
                  </a:lnTo>
                  <a:lnTo>
                    <a:pt x="424444" y="325913"/>
                  </a:lnTo>
                  <a:lnTo>
                    <a:pt x="425411" y="384154"/>
                  </a:lnTo>
                  <a:lnTo>
                    <a:pt x="418617" y="448995"/>
                  </a:lnTo>
                  <a:lnTo>
                    <a:pt x="407879" y="526505"/>
                  </a:lnTo>
                  <a:lnTo>
                    <a:pt x="404490" y="587520"/>
                  </a:lnTo>
                  <a:lnTo>
                    <a:pt x="408338" y="634873"/>
                  </a:lnTo>
                  <a:lnTo>
                    <a:pt x="419312" y="671396"/>
                  </a:lnTo>
                  <a:lnTo>
                    <a:pt x="462190" y="723285"/>
                  </a:lnTo>
                  <a:lnTo>
                    <a:pt x="493871" y="744316"/>
                  </a:lnTo>
                  <a:lnTo>
                    <a:pt x="532231" y="765848"/>
                  </a:lnTo>
                </a:path>
              </a:pathLst>
            </a:custGeom>
            <a:ln w="18973">
              <a:solidFill>
                <a:srgbClr val="EFC00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Manrope" pitchFamily="2" charset="0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2806844" y="3764729"/>
              <a:ext cx="252729" cy="101600"/>
            </a:xfrm>
            <a:custGeom>
              <a:avLst/>
              <a:gdLst/>
              <a:ahLst/>
              <a:cxnLst/>
              <a:rect l="l" t="t" r="r" b="b"/>
              <a:pathLst>
                <a:path w="252730" h="101600">
                  <a:moveTo>
                    <a:pt x="0" y="0"/>
                  </a:moveTo>
                  <a:lnTo>
                    <a:pt x="14162" y="36857"/>
                  </a:lnTo>
                  <a:lnTo>
                    <a:pt x="65681" y="70567"/>
                  </a:lnTo>
                  <a:lnTo>
                    <a:pt x="137083" y="76583"/>
                  </a:lnTo>
                  <a:lnTo>
                    <a:pt x="176098" y="78824"/>
                  </a:lnTo>
                  <a:lnTo>
                    <a:pt x="215115" y="85681"/>
                  </a:lnTo>
                  <a:lnTo>
                    <a:pt x="252476" y="101003"/>
                  </a:lnTo>
                </a:path>
              </a:pathLst>
            </a:custGeom>
            <a:ln w="18973">
              <a:solidFill>
                <a:srgbClr val="EFC00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Manrope" pitchFamily="2" charset="0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3165353" y="3936412"/>
              <a:ext cx="1267460" cy="1782445"/>
            </a:xfrm>
            <a:custGeom>
              <a:avLst/>
              <a:gdLst/>
              <a:ahLst/>
              <a:cxnLst/>
              <a:rect l="l" t="t" r="r" b="b"/>
              <a:pathLst>
                <a:path w="1267460" h="1782445">
                  <a:moveTo>
                    <a:pt x="0" y="0"/>
                  </a:moveTo>
                  <a:lnTo>
                    <a:pt x="52466" y="35424"/>
                  </a:lnTo>
                  <a:lnTo>
                    <a:pt x="97831" y="56173"/>
                  </a:lnTo>
                  <a:lnTo>
                    <a:pt x="161184" y="70296"/>
                  </a:lnTo>
                  <a:lnTo>
                    <a:pt x="267614" y="85839"/>
                  </a:lnTo>
                  <a:lnTo>
                    <a:pt x="525657" y="116551"/>
                  </a:lnTo>
                  <a:lnTo>
                    <a:pt x="858023" y="151428"/>
                  </a:lnTo>
                  <a:lnTo>
                    <a:pt x="1145133" y="180018"/>
                  </a:lnTo>
                  <a:lnTo>
                    <a:pt x="1267409" y="191871"/>
                  </a:lnTo>
                  <a:lnTo>
                    <a:pt x="1110869" y="1782445"/>
                  </a:lnTo>
                </a:path>
              </a:pathLst>
            </a:custGeom>
            <a:ln w="18973">
              <a:solidFill>
                <a:srgbClr val="EFC00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Manrope" pitchFamily="2" charset="0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2838499" y="3938106"/>
              <a:ext cx="375920" cy="1605280"/>
            </a:xfrm>
            <a:custGeom>
              <a:avLst/>
              <a:gdLst/>
              <a:ahLst/>
              <a:cxnLst/>
              <a:rect l="l" t="t" r="r" b="b"/>
              <a:pathLst>
                <a:path w="375919" h="1605279">
                  <a:moveTo>
                    <a:pt x="325793" y="0"/>
                  </a:moveTo>
                  <a:lnTo>
                    <a:pt x="352446" y="50330"/>
                  </a:lnTo>
                  <a:lnTo>
                    <a:pt x="368800" y="120353"/>
                  </a:lnTo>
                  <a:lnTo>
                    <a:pt x="373375" y="161552"/>
                  </a:lnTo>
                  <a:lnTo>
                    <a:pt x="375686" y="206239"/>
                  </a:lnTo>
                  <a:lnTo>
                    <a:pt x="375837" y="253935"/>
                  </a:lnTo>
                  <a:lnTo>
                    <a:pt x="373932" y="304161"/>
                  </a:lnTo>
                  <a:lnTo>
                    <a:pt x="370075" y="356437"/>
                  </a:lnTo>
                  <a:lnTo>
                    <a:pt x="364371" y="410287"/>
                  </a:lnTo>
                  <a:lnTo>
                    <a:pt x="356921" y="465230"/>
                  </a:lnTo>
                  <a:lnTo>
                    <a:pt x="347831" y="520789"/>
                  </a:lnTo>
                  <a:lnTo>
                    <a:pt x="337205" y="576484"/>
                  </a:lnTo>
                  <a:lnTo>
                    <a:pt x="325145" y="631837"/>
                  </a:lnTo>
                  <a:lnTo>
                    <a:pt x="311756" y="686369"/>
                  </a:lnTo>
                  <a:lnTo>
                    <a:pt x="297142" y="739602"/>
                  </a:lnTo>
                  <a:lnTo>
                    <a:pt x="281406" y="791057"/>
                  </a:lnTo>
                  <a:lnTo>
                    <a:pt x="194836" y="1050315"/>
                  </a:lnTo>
                  <a:lnTo>
                    <a:pt x="102836" y="1315427"/>
                  </a:lnTo>
                  <a:lnTo>
                    <a:pt x="29769" y="1521838"/>
                  </a:lnTo>
                  <a:lnTo>
                    <a:pt x="0" y="1604987"/>
                  </a:lnTo>
                </a:path>
              </a:pathLst>
            </a:custGeom>
            <a:ln w="18973">
              <a:solidFill>
                <a:srgbClr val="EFC00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Manrope" pitchFamily="2" charset="0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2988622" y="5112920"/>
              <a:ext cx="1333500" cy="156845"/>
            </a:xfrm>
            <a:custGeom>
              <a:avLst/>
              <a:gdLst/>
              <a:ahLst/>
              <a:cxnLst/>
              <a:rect l="l" t="t" r="r" b="b"/>
              <a:pathLst>
                <a:path w="1333500" h="156845">
                  <a:moveTo>
                    <a:pt x="0" y="0"/>
                  </a:moveTo>
                  <a:lnTo>
                    <a:pt x="1333042" y="156527"/>
                  </a:lnTo>
                </a:path>
              </a:pathLst>
            </a:custGeom>
            <a:ln w="18973">
              <a:solidFill>
                <a:srgbClr val="EFC00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Manrope" pitchFamily="2" charset="0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3170402" y="4496893"/>
              <a:ext cx="1207135" cy="156845"/>
            </a:xfrm>
            <a:custGeom>
              <a:avLst/>
              <a:gdLst/>
              <a:ahLst/>
              <a:cxnLst/>
              <a:rect l="l" t="t" r="r" b="b"/>
              <a:pathLst>
                <a:path w="1207135" h="156845">
                  <a:moveTo>
                    <a:pt x="0" y="0"/>
                  </a:moveTo>
                  <a:lnTo>
                    <a:pt x="1206792" y="156527"/>
                  </a:lnTo>
                </a:path>
              </a:pathLst>
            </a:custGeom>
            <a:ln w="18973">
              <a:solidFill>
                <a:srgbClr val="EFC00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Manrope" pitchFamily="2" charset="0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5788428" y="4847046"/>
              <a:ext cx="190500" cy="958215"/>
            </a:xfrm>
            <a:custGeom>
              <a:avLst/>
              <a:gdLst/>
              <a:ahLst/>
              <a:cxnLst/>
              <a:rect l="l" t="t" r="r" b="b"/>
              <a:pathLst>
                <a:path w="190500" h="958214">
                  <a:moveTo>
                    <a:pt x="63204" y="957643"/>
                  </a:moveTo>
                  <a:lnTo>
                    <a:pt x="22567" y="903911"/>
                  </a:lnTo>
                  <a:lnTo>
                    <a:pt x="3234" y="868643"/>
                  </a:lnTo>
                  <a:lnTo>
                    <a:pt x="0" y="836215"/>
                  </a:lnTo>
                  <a:lnTo>
                    <a:pt x="7654" y="791006"/>
                  </a:lnTo>
                  <a:lnTo>
                    <a:pt x="29313" y="635463"/>
                  </a:lnTo>
                  <a:lnTo>
                    <a:pt x="62178" y="367104"/>
                  </a:lnTo>
                  <a:lnTo>
                    <a:pt x="92200" y="112945"/>
                  </a:lnTo>
                  <a:lnTo>
                    <a:pt x="105330" y="0"/>
                  </a:lnTo>
                  <a:lnTo>
                    <a:pt x="190458" y="10833"/>
                  </a:lnTo>
                </a:path>
              </a:pathLst>
            </a:custGeom>
            <a:ln w="18973">
              <a:solidFill>
                <a:srgbClr val="EFC00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Manrope" pitchFamily="2" charset="0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5134610" y="5648157"/>
              <a:ext cx="2858135" cy="3883025"/>
            </a:xfrm>
            <a:custGeom>
              <a:avLst/>
              <a:gdLst/>
              <a:ahLst/>
              <a:cxnLst/>
              <a:rect l="l" t="t" r="r" b="b"/>
              <a:pathLst>
                <a:path w="2858134" h="3883025">
                  <a:moveTo>
                    <a:pt x="823061" y="0"/>
                  </a:moveTo>
                  <a:lnTo>
                    <a:pt x="0" y="1196708"/>
                  </a:lnTo>
                  <a:lnTo>
                    <a:pt x="585723" y="1636001"/>
                  </a:lnTo>
                  <a:lnTo>
                    <a:pt x="828116" y="2494394"/>
                  </a:lnTo>
                  <a:lnTo>
                    <a:pt x="1234119" y="2751527"/>
                  </a:lnTo>
                  <a:lnTo>
                    <a:pt x="1445720" y="2886681"/>
                  </a:lnTo>
                  <a:lnTo>
                    <a:pt x="1531557" y="2944354"/>
                  </a:lnTo>
                  <a:lnTo>
                    <a:pt x="1560271" y="2969044"/>
                  </a:lnTo>
                  <a:lnTo>
                    <a:pt x="1771555" y="3002810"/>
                  </a:lnTo>
                  <a:lnTo>
                    <a:pt x="2216692" y="3057407"/>
                  </a:lnTo>
                  <a:lnTo>
                    <a:pt x="2658044" y="3108218"/>
                  </a:lnTo>
                  <a:lnTo>
                    <a:pt x="2857969" y="3130626"/>
                  </a:lnTo>
                  <a:lnTo>
                    <a:pt x="2782227" y="3882999"/>
                  </a:lnTo>
                </a:path>
              </a:pathLst>
            </a:custGeom>
            <a:ln w="18973">
              <a:solidFill>
                <a:srgbClr val="EFC00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Manrope" pitchFamily="2" charset="0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1413024" y="7280845"/>
              <a:ext cx="1483995" cy="3901440"/>
            </a:xfrm>
            <a:custGeom>
              <a:avLst/>
              <a:gdLst/>
              <a:ahLst/>
              <a:cxnLst/>
              <a:rect l="l" t="t" r="r" b="b"/>
              <a:pathLst>
                <a:path w="1483995" h="3901440">
                  <a:moveTo>
                    <a:pt x="1483753" y="3901224"/>
                  </a:moveTo>
                  <a:lnTo>
                    <a:pt x="1458976" y="3848172"/>
                  </a:lnTo>
                  <a:lnTo>
                    <a:pt x="1430934" y="3789831"/>
                  </a:lnTo>
                  <a:lnTo>
                    <a:pt x="1399864" y="3726453"/>
                  </a:lnTo>
                  <a:lnTo>
                    <a:pt x="1366006" y="3658290"/>
                  </a:lnTo>
                  <a:lnTo>
                    <a:pt x="1348106" y="3622492"/>
                  </a:lnTo>
                  <a:lnTo>
                    <a:pt x="1329598" y="3585591"/>
                  </a:lnTo>
                  <a:lnTo>
                    <a:pt x="1310512" y="3547620"/>
                  </a:lnTo>
                  <a:lnTo>
                    <a:pt x="1290878" y="3508610"/>
                  </a:lnTo>
                  <a:lnTo>
                    <a:pt x="1270726" y="3468591"/>
                  </a:lnTo>
                  <a:lnTo>
                    <a:pt x="1250085" y="3427596"/>
                  </a:lnTo>
                  <a:lnTo>
                    <a:pt x="1228986" y="3385656"/>
                  </a:lnTo>
                  <a:lnTo>
                    <a:pt x="1207458" y="3342802"/>
                  </a:lnTo>
                  <a:lnTo>
                    <a:pt x="1185531" y="3299066"/>
                  </a:lnTo>
                  <a:lnTo>
                    <a:pt x="1163235" y="3254479"/>
                  </a:lnTo>
                  <a:lnTo>
                    <a:pt x="1140599" y="3209072"/>
                  </a:lnTo>
                  <a:lnTo>
                    <a:pt x="1117654" y="3162878"/>
                  </a:lnTo>
                  <a:lnTo>
                    <a:pt x="1094429" y="3115926"/>
                  </a:lnTo>
                  <a:lnTo>
                    <a:pt x="1070954" y="3068250"/>
                  </a:lnTo>
                  <a:lnTo>
                    <a:pt x="1047259" y="3019880"/>
                  </a:lnTo>
                  <a:lnTo>
                    <a:pt x="1023373" y="2970847"/>
                  </a:lnTo>
                  <a:lnTo>
                    <a:pt x="999327" y="2921183"/>
                  </a:lnTo>
                  <a:lnTo>
                    <a:pt x="975151" y="2870920"/>
                  </a:lnTo>
                  <a:lnTo>
                    <a:pt x="950873" y="2820089"/>
                  </a:lnTo>
                  <a:lnTo>
                    <a:pt x="926525" y="2768721"/>
                  </a:lnTo>
                  <a:lnTo>
                    <a:pt x="902135" y="2716848"/>
                  </a:lnTo>
                  <a:lnTo>
                    <a:pt x="877733" y="2664500"/>
                  </a:lnTo>
                  <a:lnTo>
                    <a:pt x="853350" y="2611711"/>
                  </a:lnTo>
                  <a:lnTo>
                    <a:pt x="829016" y="2558510"/>
                  </a:lnTo>
                  <a:lnTo>
                    <a:pt x="804759" y="2504930"/>
                  </a:lnTo>
                  <a:lnTo>
                    <a:pt x="780610" y="2451001"/>
                  </a:lnTo>
                  <a:lnTo>
                    <a:pt x="756598" y="2396756"/>
                  </a:lnTo>
                  <a:lnTo>
                    <a:pt x="732754" y="2342225"/>
                  </a:lnTo>
                  <a:lnTo>
                    <a:pt x="709107" y="2287441"/>
                  </a:lnTo>
                  <a:lnTo>
                    <a:pt x="685687" y="2232433"/>
                  </a:lnTo>
                  <a:lnTo>
                    <a:pt x="662524" y="2177235"/>
                  </a:lnTo>
                  <a:lnTo>
                    <a:pt x="639648" y="2121877"/>
                  </a:lnTo>
                  <a:lnTo>
                    <a:pt x="617088" y="2066391"/>
                  </a:lnTo>
                  <a:lnTo>
                    <a:pt x="594875" y="2010808"/>
                  </a:lnTo>
                  <a:lnTo>
                    <a:pt x="573037" y="1955159"/>
                  </a:lnTo>
                  <a:lnTo>
                    <a:pt x="551606" y="1899477"/>
                  </a:lnTo>
                  <a:lnTo>
                    <a:pt x="530610" y="1843792"/>
                  </a:lnTo>
                  <a:lnTo>
                    <a:pt x="510079" y="1788135"/>
                  </a:lnTo>
                  <a:lnTo>
                    <a:pt x="490044" y="1732539"/>
                  </a:lnTo>
                  <a:lnTo>
                    <a:pt x="470534" y="1677034"/>
                  </a:lnTo>
                  <a:lnTo>
                    <a:pt x="267220" y="1040889"/>
                  </a:lnTo>
                  <a:lnTo>
                    <a:pt x="119895" y="505975"/>
                  </a:lnTo>
                  <a:lnTo>
                    <a:pt x="30256" y="137333"/>
                  </a:lnTo>
                  <a:lnTo>
                    <a:pt x="0" y="0"/>
                  </a:lnTo>
                </a:path>
              </a:pathLst>
            </a:custGeom>
            <a:ln w="30378">
              <a:solidFill>
                <a:srgbClr val="EFC00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>
                <a:latin typeface="Manrope" pitchFamily="2" charset="0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1265619" y="6989054"/>
              <a:ext cx="228600" cy="134620"/>
            </a:xfrm>
            <a:custGeom>
              <a:avLst/>
              <a:gdLst/>
              <a:ahLst/>
              <a:cxnLst/>
              <a:rect l="l" t="t" r="r" b="b"/>
              <a:pathLst>
                <a:path w="228600" h="134620">
                  <a:moveTo>
                    <a:pt x="0" y="134340"/>
                  </a:moveTo>
                  <a:lnTo>
                    <a:pt x="93840" y="0"/>
                  </a:lnTo>
                  <a:lnTo>
                    <a:pt x="228180" y="93852"/>
                  </a:lnTo>
                </a:path>
              </a:pathLst>
            </a:custGeom>
            <a:ln w="56934">
              <a:solidFill>
                <a:srgbClr val="FBBB21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Manrope" pitchFamily="2" charset="0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1361523" y="7002792"/>
              <a:ext cx="62865" cy="332740"/>
            </a:xfrm>
            <a:custGeom>
              <a:avLst/>
              <a:gdLst/>
              <a:ahLst/>
              <a:cxnLst/>
              <a:rect l="l" t="t" r="r" b="b"/>
              <a:pathLst>
                <a:path w="62865" h="332740">
                  <a:moveTo>
                    <a:pt x="0" y="0"/>
                  </a:moveTo>
                  <a:lnTo>
                    <a:pt x="62623" y="332676"/>
                  </a:lnTo>
                </a:path>
              </a:pathLst>
            </a:custGeom>
            <a:ln w="56934">
              <a:solidFill>
                <a:srgbClr val="FBBB21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Manrope" pitchFamily="2" charset="0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5155336" y="6399448"/>
              <a:ext cx="154940" cy="209550"/>
            </a:xfrm>
            <a:custGeom>
              <a:avLst/>
              <a:gdLst/>
              <a:ahLst/>
              <a:cxnLst/>
              <a:rect l="l" t="t" r="r" b="b"/>
              <a:pathLst>
                <a:path w="154939" h="209550">
                  <a:moveTo>
                    <a:pt x="54965" y="209346"/>
                  </a:moveTo>
                  <a:lnTo>
                    <a:pt x="0" y="54965"/>
                  </a:lnTo>
                  <a:lnTo>
                    <a:pt x="154355" y="0"/>
                  </a:lnTo>
                </a:path>
              </a:pathLst>
            </a:custGeom>
            <a:ln w="56934">
              <a:solidFill>
                <a:srgbClr val="FBBB21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Manrope" pitchFamily="2" charset="0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5167715" y="6460712"/>
              <a:ext cx="307340" cy="129539"/>
            </a:xfrm>
            <a:custGeom>
              <a:avLst/>
              <a:gdLst/>
              <a:ahLst/>
              <a:cxnLst/>
              <a:rect l="l" t="t" r="r" b="b"/>
              <a:pathLst>
                <a:path w="307339" h="129540">
                  <a:moveTo>
                    <a:pt x="0" y="0"/>
                  </a:moveTo>
                  <a:lnTo>
                    <a:pt x="307301" y="129527"/>
                  </a:lnTo>
                </a:path>
              </a:pathLst>
            </a:custGeom>
            <a:ln w="56934">
              <a:solidFill>
                <a:srgbClr val="FBBB21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Manrope" pitchFamily="2" charset="0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932091" y="11770837"/>
              <a:ext cx="129539" cy="230504"/>
            </a:xfrm>
            <a:custGeom>
              <a:avLst/>
              <a:gdLst/>
              <a:ahLst/>
              <a:cxnLst/>
              <a:rect l="l" t="t" r="r" b="b"/>
              <a:pathLst>
                <a:path w="129540" h="230504">
                  <a:moveTo>
                    <a:pt x="101091" y="230060"/>
                  </a:moveTo>
                  <a:lnTo>
                    <a:pt x="0" y="101092"/>
                  </a:lnTo>
                  <a:lnTo>
                    <a:pt x="128968" y="0"/>
                  </a:lnTo>
                </a:path>
              </a:pathLst>
            </a:custGeom>
            <a:ln w="56934">
              <a:solidFill>
                <a:srgbClr val="FBBB21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Manrope" pitchFamily="2" charset="0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945823" y="11873970"/>
              <a:ext cx="321945" cy="40005"/>
            </a:xfrm>
            <a:custGeom>
              <a:avLst/>
              <a:gdLst/>
              <a:ahLst/>
              <a:cxnLst/>
              <a:rect l="l" t="t" r="r" b="b"/>
              <a:pathLst>
                <a:path w="321944" h="40004">
                  <a:moveTo>
                    <a:pt x="0" y="0"/>
                  </a:moveTo>
                  <a:lnTo>
                    <a:pt x="321348" y="39852"/>
                  </a:lnTo>
                </a:path>
              </a:pathLst>
            </a:custGeom>
            <a:ln w="56934">
              <a:solidFill>
                <a:srgbClr val="FBBB21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Manrope" pitchFamily="2" charset="0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5049257" y="12537408"/>
              <a:ext cx="226060" cy="139065"/>
            </a:xfrm>
            <a:custGeom>
              <a:avLst/>
              <a:gdLst/>
              <a:ahLst/>
              <a:cxnLst/>
              <a:rect l="l" t="t" r="r" b="b"/>
              <a:pathLst>
                <a:path w="226060" h="139065">
                  <a:moveTo>
                    <a:pt x="226060" y="0"/>
                  </a:moveTo>
                  <a:lnTo>
                    <a:pt x="138557" y="138531"/>
                  </a:lnTo>
                  <a:lnTo>
                    <a:pt x="0" y="51041"/>
                  </a:lnTo>
                </a:path>
              </a:pathLst>
            </a:custGeom>
            <a:ln w="56934">
              <a:solidFill>
                <a:srgbClr val="FBBB21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Manrope" pitchFamily="2" charset="0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5121236" y="12384419"/>
              <a:ext cx="64135" cy="278130"/>
            </a:xfrm>
            <a:custGeom>
              <a:avLst/>
              <a:gdLst/>
              <a:ahLst/>
              <a:cxnLst/>
              <a:rect l="l" t="t" r="r" b="b"/>
              <a:pathLst>
                <a:path w="64135" h="278129">
                  <a:moveTo>
                    <a:pt x="63880" y="277914"/>
                  </a:moveTo>
                  <a:lnTo>
                    <a:pt x="0" y="0"/>
                  </a:lnTo>
                </a:path>
              </a:pathLst>
            </a:custGeom>
            <a:ln w="56934">
              <a:solidFill>
                <a:srgbClr val="FBBB21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Manrope" pitchFamily="2" charset="0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7820855" y="11894042"/>
              <a:ext cx="231775" cy="123825"/>
            </a:xfrm>
            <a:custGeom>
              <a:avLst/>
              <a:gdLst/>
              <a:ahLst/>
              <a:cxnLst/>
              <a:rect l="l" t="t" r="r" b="b"/>
              <a:pathLst>
                <a:path w="231775" h="123825">
                  <a:moveTo>
                    <a:pt x="231254" y="15189"/>
                  </a:moveTo>
                  <a:lnTo>
                    <a:pt x="108051" y="123202"/>
                  </a:lnTo>
                  <a:lnTo>
                    <a:pt x="0" y="0"/>
                  </a:lnTo>
                </a:path>
              </a:pathLst>
            </a:custGeom>
            <a:ln w="56934">
              <a:solidFill>
                <a:srgbClr val="FBBB21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Manrope" pitchFamily="2" charset="0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7930170" y="11703799"/>
              <a:ext cx="22225" cy="299720"/>
            </a:xfrm>
            <a:custGeom>
              <a:avLst/>
              <a:gdLst/>
              <a:ahLst/>
              <a:cxnLst/>
              <a:rect l="l" t="t" r="r" b="b"/>
              <a:pathLst>
                <a:path w="22225" h="299720">
                  <a:moveTo>
                    <a:pt x="0" y="299631"/>
                  </a:moveTo>
                  <a:lnTo>
                    <a:pt x="21742" y="0"/>
                  </a:lnTo>
                </a:path>
              </a:pathLst>
            </a:custGeom>
            <a:ln w="56934">
              <a:solidFill>
                <a:srgbClr val="FBBB21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Manrope" pitchFamily="2" charset="0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1852623" y="4452886"/>
              <a:ext cx="1262380" cy="1094740"/>
            </a:xfrm>
            <a:custGeom>
              <a:avLst/>
              <a:gdLst/>
              <a:ahLst/>
              <a:cxnLst/>
              <a:rect l="l" t="t" r="r" b="b"/>
              <a:pathLst>
                <a:path w="1262380" h="1094739">
                  <a:moveTo>
                    <a:pt x="952312" y="1094422"/>
                  </a:moveTo>
                  <a:lnTo>
                    <a:pt x="63465" y="949782"/>
                  </a:lnTo>
                  <a:lnTo>
                    <a:pt x="18854" y="917364"/>
                  </a:lnTo>
                  <a:lnTo>
                    <a:pt x="0" y="891940"/>
                  </a:lnTo>
                  <a:lnTo>
                    <a:pt x="3314" y="860353"/>
                  </a:lnTo>
                  <a:lnTo>
                    <a:pt x="25212" y="809447"/>
                  </a:lnTo>
                  <a:lnTo>
                    <a:pt x="55918" y="745969"/>
                  </a:lnTo>
                  <a:lnTo>
                    <a:pt x="78806" y="699931"/>
                  </a:lnTo>
                  <a:lnTo>
                    <a:pt x="105252" y="647324"/>
                  </a:lnTo>
                  <a:lnTo>
                    <a:pt x="134156" y="590374"/>
                  </a:lnTo>
                  <a:lnTo>
                    <a:pt x="164417" y="531303"/>
                  </a:lnTo>
                  <a:lnTo>
                    <a:pt x="194935" y="472335"/>
                  </a:lnTo>
                  <a:lnTo>
                    <a:pt x="224611" y="415695"/>
                  </a:lnTo>
                  <a:lnTo>
                    <a:pt x="252345" y="363606"/>
                  </a:lnTo>
                  <a:lnTo>
                    <a:pt x="277037" y="318292"/>
                  </a:lnTo>
                  <a:lnTo>
                    <a:pt x="297586" y="281976"/>
                  </a:lnTo>
                  <a:lnTo>
                    <a:pt x="321859" y="245236"/>
                  </a:lnTo>
                  <a:lnTo>
                    <a:pt x="410374" y="199289"/>
                  </a:lnTo>
                  <a:lnTo>
                    <a:pt x="582199" y="115836"/>
                  </a:lnTo>
                  <a:lnTo>
                    <a:pt x="749619" y="35775"/>
                  </a:lnTo>
                  <a:lnTo>
                    <a:pt x="824918" y="0"/>
                  </a:lnTo>
                  <a:lnTo>
                    <a:pt x="1019597" y="8394"/>
                  </a:lnTo>
                  <a:lnTo>
                    <a:pt x="1262192" y="157556"/>
                  </a:lnTo>
                  <a:lnTo>
                    <a:pt x="1119419" y="630681"/>
                  </a:lnTo>
                  <a:lnTo>
                    <a:pt x="952312" y="1094422"/>
                  </a:lnTo>
                  <a:close/>
                </a:path>
              </a:pathLst>
            </a:custGeom>
            <a:ln w="7581">
              <a:solidFill>
                <a:srgbClr val="B51817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Manrope" pitchFamily="2" charset="0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4297530" y="3575428"/>
              <a:ext cx="290195" cy="290195"/>
            </a:xfrm>
            <a:custGeom>
              <a:avLst/>
              <a:gdLst/>
              <a:ahLst/>
              <a:cxnLst/>
              <a:rect l="l" t="t" r="r" b="b"/>
              <a:pathLst>
                <a:path w="290195" h="290195">
                  <a:moveTo>
                    <a:pt x="144894" y="0"/>
                  </a:moveTo>
                  <a:lnTo>
                    <a:pt x="99091" y="7386"/>
                  </a:lnTo>
                  <a:lnTo>
                    <a:pt x="59316" y="27957"/>
                  </a:lnTo>
                  <a:lnTo>
                    <a:pt x="27952" y="59324"/>
                  </a:lnTo>
                  <a:lnTo>
                    <a:pt x="7385" y="99103"/>
                  </a:lnTo>
                  <a:lnTo>
                    <a:pt x="0" y="144906"/>
                  </a:lnTo>
                  <a:lnTo>
                    <a:pt x="7385" y="190704"/>
                  </a:lnTo>
                  <a:lnTo>
                    <a:pt x="27952" y="230479"/>
                  </a:lnTo>
                  <a:lnTo>
                    <a:pt x="59316" y="261845"/>
                  </a:lnTo>
                  <a:lnTo>
                    <a:pt x="99091" y="282414"/>
                  </a:lnTo>
                  <a:lnTo>
                    <a:pt x="144894" y="289801"/>
                  </a:lnTo>
                  <a:lnTo>
                    <a:pt x="190696" y="282414"/>
                  </a:lnTo>
                  <a:lnTo>
                    <a:pt x="230472" y="261845"/>
                  </a:lnTo>
                  <a:lnTo>
                    <a:pt x="261836" y="230479"/>
                  </a:lnTo>
                  <a:lnTo>
                    <a:pt x="282402" y="190704"/>
                  </a:lnTo>
                  <a:lnTo>
                    <a:pt x="289788" y="144906"/>
                  </a:lnTo>
                  <a:lnTo>
                    <a:pt x="282402" y="99103"/>
                  </a:lnTo>
                  <a:lnTo>
                    <a:pt x="261836" y="59324"/>
                  </a:lnTo>
                  <a:lnTo>
                    <a:pt x="230472" y="27957"/>
                  </a:lnTo>
                  <a:lnTo>
                    <a:pt x="190696" y="7386"/>
                  </a:lnTo>
                  <a:lnTo>
                    <a:pt x="144894" y="0"/>
                  </a:lnTo>
                  <a:close/>
                </a:path>
              </a:pathLst>
            </a:custGeom>
            <a:solidFill>
              <a:srgbClr val="1F3C90"/>
            </a:solidFill>
          </p:spPr>
          <p:txBody>
            <a:bodyPr wrap="square" lIns="0" tIns="0" rIns="0" bIns="0" rtlCol="0"/>
            <a:lstStyle/>
            <a:p>
              <a:endParaRPr>
                <a:latin typeface="Manrope" pitchFamily="2" charset="0"/>
              </a:endParaRPr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6855838" y="3598652"/>
            <a:ext cx="97155" cy="210314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spcBef>
                <a:spcPts val="140"/>
              </a:spcBef>
            </a:pPr>
            <a:r>
              <a:rPr sz="1250" spc="-270" dirty="0">
                <a:solidFill>
                  <a:srgbClr val="FFFFFF"/>
                </a:solidFill>
                <a:latin typeface="Manrope" pitchFamily="2" charset="0"/>
                <a:cs typeface="Arial Black"/>
              </a:rPr>
              <a:t>1</a:t>
            </a:r>
            <a:endParaRPr sz="1250" dirty="0">
              <a:latin typeface="Manrope" pitchFamily="2" charset="0"/>
              <a:cs typeface="Arial Black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784724" y="4852707"/>
            <a:ext cx="290195" cy="290195"/>
          </a:xfrm>
          <a:custGeom>
            <a:avLst/>
            <a:gdLst/>
            <a:ahLst/>
            <a:cxnLst/>
            <a:rect l="l" t="t" r="r" b="b"/>
            <a:pathLst>
              <a:path w="290194" h="290195">
                <a:moveTo>
                  <a:pt x="144894" y="0"/>
                </a:moveTo>
                <a:lnTo>
                  <a:pt x="99091" y="7386"/>
                </a:lnTo>
                <a:lnTo>
                  <a:pt x="59316" y="27957"/>
                </a:lnTo>
                <a:lnTo>
                  <a:pt x="27952" y="59324"/>
                </a:lnTo>
                <a:lnTo>
                  <a:pt x="7385" y="99103"/>
                </a:lnTo>
                <a:lnTo>
                  <a:pt x="0" y="144906"/>
                </a:lnTo>
                <a:lnTo>
                  <a:pt x="7385" y="190704"/>
                </a:lnTo>
                <a:lnTo>
                  <a:pt x="27952" y="230479"/>
                </a:lnTo>
                <a:lnTo>
                  <a:pt x="59316" y="261845"/>
                </a:lnTo>
                <a:lnTo>
                  <a:pt x="99091" y="282414"/>
                </a:lnTo>
                <a:lnTo>
                  <a:pt x="144894" y="289801"/>
                </a:lnTo>
                <a:lnTo>
                  <a:pt x="190696" y="282414"/>
                </a:lnTo>
                <a:lnTo>
                  <a:pt x="230472" y="261845"/>
                </a:lnTo>
                <a:lnTo>
                  <a:pt x="261836" y="230479"/>
                </a:lnTo>
                <a:lnTo>
                  <a:pt x="282402" y="190704"/>
                </a:lnTo>
                <a:lnTo>
                  <a:pt x="289788" y="144906"/>
                </a:lnTo>
                <a:lnTo>
                  <a:pt x="282402" y="99103"/>
                </a:lnTo>
                <a:lnTo>
                  <a:pt x="261836" y="59324"/>
                </a:lnTo>
                <a:lnTo>
                  <a:pt x="230472" y="27957"/>
                </a:lnTo>
                <a:lnTo>
                  <a:pt x="190696" y="7386"/>
                </a:lnTo>
                <a:lnTo>
                  <a:pt x="144894" y="0"/>
                </a:lnTo>
                <a:close/>
              </a:path>
            </a:pathLst>
          </a:custGeom>
          <a:solidFill>
            <a:srgbClr val="1F3C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4865265" y="4880109"/>
            <a:ext cx="125095" cy="210314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spcBef>
                <a:spcPts val="140"/>
              </a:spcBef>
            </a:pPr>
            <a:r>
              <a:rPr sz="1250" spc="-50" dirty="0">
                <a:solidFill>
                  <a:srgbClr val="FFFFFF"/>
                </a:solidFill>
                <a:latin typeface="Manrope" pitchFamily="2" charset="0"/>
                <a:cs typeface="Arial Black"/>
              </a:rPr>
              <a:t>4</a:t>
            </a:r>
            <a:endParaRPr sz="1250">
              <a:latin typeface="Manrope" pitchFamily="2" charset="0"/>
              <a:cs typeface="Arial Black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258299" y="5842605"/>
            <a:ext cx="290195" cy="290195"/>
          </a:xfrm>
          <a:custGeom>
            <a:avLst/>
            <a:gdLst/>
            <a:ahLst/>
            <a:cxnLst/>
            <a:rect l="l" t="t" r="r" b="b"/>
            <a:pathLst>
              <a:path w="290195" h="290195">
                <a:moveTo>
                  <a:pt x="144894" y="0"/>
                </a:moveTo>
                <a:lnTo>
                  <a:pt x="99091" y="7386"/>
                </a:lnTo>
                <a:lnTo>
                  <a:pt x="59316" y="27957"/>
                </a:lnTo>
                <a:lnTo>
                  <a:pt x="27952" y="59324"/>
                </a:lnTo>
                <a:lnTo>
                  <a:pt x="7385" y="99103"/>
                </a:lnTo>
                <a:lnTo>
                  <a:pt x="0" y="144906"/>
                </a:lnTo>
                <a:lnTo>
                  <a:pt x="7385" y="190704"/>
                </a:lnTo>
                <a:lnTo>
                  <a:pt x="27952" y="230479"/>
                </a:lnTo>
                <a:lnTo>
                  <a:pt x="59316" y="261845"/>
                </a:lnTo>
                <a:lnTo>
                  <a:pt x="99091" y="282414"/>
                </a:lnTo>
                <a:lnTo>
                  <a:pt x="144894" y="289801"/>
                </a:lnTo>
                <a:lnTo>
                  <a:pt x="190696" y="282414"/>
                </a:lnTo>
                <a:lnTo>
                  <a:pt x="230472" y="261845"/>
                </a:lnTo>
                <a:lnTo>
                  <a:pt x="261836" y="230479"/>
                </a:lnTo>
                <a:lnTo>
                  <a:pt x="282402" y="190704"/>
                </a:lnTo>
                <a:lnTo>
                  <a:pt x="289788" y="144906"/>
                </a:lnTo>
                <a:lnTo>
                  <a:pt x="282402" y="99103"/>
                </a:lnTo>
                <a:lnTo>
                  <a:pt x="261836" y="59324"/>
                </a:lnTo>
                <a:lnTo>
                  <a:pt x="230472" y="27957"/>
                </a:lnTo>
                <a:lnTo>
                  <a:pt x="190696" y="7386"/>
                </a:lnTo>
                <a:lnTo>
                  <a:pt x="144894" y="0"/>
                </a:lnTo>
                <a:close/>
              </a:path>
            </a:pathLst>
          </a:custGeom>
          <a:solidFill>
            <a:srgbClr val="1F3C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6344980" y="5874188"/>
            <a:ext cx="113030" cy="210314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spcBef>
                <a:spcPts val="140"/>
              </a:spcBef>
            </a:pPr>
            <a:r>
              <a:rPr sz="1250" spc="-150" dirty="0">
                <a:solidFill>
                  <a:srgbClr val="FFFFFF"/>
                </a:solidFill>
                <a:latin typeface="Manrope" pitchFamily="2" charset="0"/>
                <a:cs typeface="Arial Black"/>
              </a:rPr>
              <a:t>7</a:t>
            </a:r>
            <a:endParaRPr sz="1250">
              <a:latin typeface="Manrope" pitchFamily="2" charset="0"/>
              <a:cs typeface="Arial Black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087043" y="11551471"/>
            <a:ext cx="290195" cy="290195"/>
          </a:xfrm>
          <a:custGeom>
            <a:avLst/>
            <a:gdLst/>
            <a:ahLst/>
            <a:cxnLst/>
            <a:rect l="l" t="t" r="r" b="b"/>
            <a:pathLst>
              <a:path w="290194" h="290195">
                <a:moveTo>
                  <a:pt x="144894" y="0"/>
                </a:moveTo>
                <a:lnTo>
                  <a:pt x="99091" y="7386"/>
                </a:lnTo>
                <a:lnTo>
                  <a:pt x="59316" y="27957"/>
                </a:lnTo>
                <a:lnTo>
                  <a:pt x="27952" y="59324"/>
                </a:lnTo>
                <a:lnTo>
                  <a:pt x="7385" y="99103"/>
                </a:lnTo>
                <a:lnTo>
                  <a:pt x="0" y="144906"/>
                </a:lnTo>
                <a:lnTo>
                  <a:pt x="7385" y="190704"/>
                </a:lnTo>
                <a:lnTo>
                  <a:pt x="27952" y="230479"/>
                </a:lnTo>
                <a:lnTo>
                  <a:pt x="59316" y="261845"/>
                </a:lnTo>
                <a:lnTo>
                  <a:pt x="99091" y="282414"/>
                </a:lnTo>
                <a:lnTo>
                  <a:pt x="144894" y="289801"/>
                </a:lnTo>
                <a:lnTo>
                  <a:pt x="190696" y="282414"/>
                </a:lnTo>
                <a:lnTo>
                  <a:pt x="230472" y="261845"/>
                </a:lnTo>
                <a:lnTo>
                  <a:pt x="261836" y="230479"/>
                </a:lnTo>
                <a:lnTo>
                  <a:pt x="282402" y="190704"/>
                </a:lnTo>
                <a:lnTo>
                  <a:pt x="289788" y="144906"/>
                </a:lnTo>
                <a:lnTo>
                  <a:pt x="282402" y="99103"/>
                </a:lnTo>
                <a:lnTo>
                  <a:pt x="261836" y="59324"/>
                </a:lnTo>
                <a:lnTo>
                  <a:pt x="230472" y="27957"/>
                </a:lnTo>
                <a:lnTo>
                  <a:pt x="190696" y="7386"/>
                </a:lnTo>
                <a:lnTo>
                  <a:pt x="144894" y="0"/>
                </a:lnTo>
                <a:close/>
              </a:path>
            </a:pathLst>
          </a:custGeom>
          <a:solidFill>
            <a:srgbClr val="1F3C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4133922" y="11583943"/>
            <a:ext cx="192405" cy="210314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spcBef>
                <a:spcPts val="140"/>
              </a:spcBef>
            </a:pPr>
            <a:r>
              <a:rPr sz="1250" spc="-160" dirty="0">
                <a:solidFill>
                  <a:srgbClr val="FFFFFF"/>
                </a:solidFill>
                <a:latin typeface="Manrope" pitchFamily="2" charset="0"/>
                <a:cs typeface="Arial Black"/>
              </a:rPr>
              <a:t>13</a:t>
            </a:r>
            <a:endParaRPr sz="1250">
              <a:latin typeface="Manrope" pitchFamily="2" charset="0"/>
              <a:cs typeface="Arial Black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774207" y="7394874"/>
            <a:ext cx="290195" cy="290195"/>
          </a:xfrm>
          <a:custGeom>
            <a:avLst/>
            <a:gdLst/>
            <a:ahLst/>
            <a:cxnLst/>
            <a:rect l="l" t="t" r="r" b="b"/>
            <a:pathLst>
              <a:path w="290195" h="290195">
                <a:moveTo>
                  <a:pt x="144894" y="0"/>
                </a:moveTo>
                <a:lnTo>
                  <a:pt x="99091" y="7386"/>
                </a:lnTo>
                <a:lnTo>
                  <a:pt x="59316" y="27957"/>
                </a:lnTo>
                <a:lnTo>
                  <a:pt x="27952" y="59324"/>
                </a:lnTo>
                <a:lnTo>
                  <a:pt x="7385" y="99103"/>
                </a:lnTo>
                <a:lnTo>
                  <a:pt x="0" y="144906"/>
                </a:lnTo>
                <a:lnTo>
                  <a:pt x="7385" y="190704"/>
                </a:lnTo>
                <a:lnTo>
                  <a:pt x="27952" y="230479"/>
                </a:lnTo>
                <a:lnTo>
                  <a:pt x="59316" y="261845"/>
                </a:lnTo>
                <a:lnTo>
                  <a:pt x="99091" y="282414"/>
                </a:lnTo>
                <a:lnTo>
                  <a:pt x="144894" y="289801"/>
                </a:lnTo>
                <a:lnTo>
                  <a:pt x="190696" y="282414"/>
                </a:lnTo>
                <a:lnTo>
                  <a:pt x="230472" y="261845"/>
                </a:lnTo>
                <a:lnTo>
                  <a:pt x="261836" y="230479"/>
                </a:lnTo>
                <a:lnTo>
                  <a:pt x="282402" y="190704"/>
                </a:lnTo>
                <a:lnTo>
                  <a:pt x="289788" y="144906"/>
                </a:lnTo>
                <a:lnTo>
                  <a:pt x="282402" y="99103"/>
                </a:lnTo>
                <a:lnTo>
                  <a:pt x="261836" y="59324"/>
                </a:lnTo>
                <a:lnTo>
                  <a:pt x="230472" y="27957"/>
                </a:lnTo>
                <a:lnTo>
                  <a:pt x="190696" y="7386"/>
                </a:lnTo>
                <a:lnTo>
                  <a:pt x="144894" y="0"/>
                </a:lnTo>
                <a:close/>
              </a:path>
            </a:pathLst>
          </a:custGeom>
          <a:solidFill>
            <a:srgbClr val="1F3C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5814819" y="7430636"/>
            <a:ext cx="205104" cy="210314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spcBef>
                <a:spcPts val="140"/>
              </a:spcBef>
            </a:pPr>
            <a:r>
              <a:rPr sz="1250" spc="-110" dirty="0">
                <a:solidFill>
                  <a:srgbClr val="FFFFFF"/>
                </a:solidFill>
                <a:latin typeface="Manrope" pitchFamily="2" charset="0"/>
                <a:cs typeface="Arial Black"/>
              </a:rPr>
              <a:t>10</a:t>
            </a:r>
            <a:endParaRPr sz="1250">
              <a:latin typeface="Manrope" pitchFamily="2" charset="0"/>
              <a:cs typeface="Arial Black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4689576" y="9285061"/>
            <a:ext cx="290195" cy="290195"/>
          </a:xfrm>
          <a:custGeom>
            <a:avLst/>
            <a:gdLst/>
            <a:ahLst/>
            <a:cxnLst/>
            <a:rect l="l" t="t" r="r" b="b"/>
            <a:pathLst>
              <a:path w="290194" h="290195">
                <a:moveTo>
                  <a:pt x="144894" y="0"/>
                </a:moveTo>
                <a:lnTo>
                  <a:pt x="99091" y="7386"/>
                </a:lnTo>
                <a:lnTo>
                  <a:pt x="59316" y="27957"/>
                </a:lnTo>
                <a:lnTo>
                  <a:pt x="27952" y="59324"/>
                </a:lnTo>
                <a:lnTo>
                  <a:pt x="7385" y="99103"/>
                </a:lnTo>
                <a:lnTo>
                  <a:pt x="0" y="144907"/>
                </a:lnTo>
                <a:lnTo>
                  <a:pt x="7385" y="190704"/>
                </a:lnTo>
                <a:lnTo>
                  <a:pt x="27952" y="230479"/>
                </a:lnTo>
                <a:lnTo>
                  <a:pt x="59316" y="261845"/>
                </a:lnTo>
                <a:lnTo>
                  <a:pt x="99091" y="282414"/>
                </a:lnTo>
                <a:lnTo>
                  <a:pt x="144894" y="289801"/>
                </a:lnTo>
                <a:lnTo>
                  <a:pt x="190696" y="282414"/>
                </a:lnTo>
                <a:lnTo>
                  <a:pt x="230472" y="261845"/>
                </a:lnTo>
                <a:lnTo>
                  <a:pt x="261836" y="230479"/>
                </a:lnTo>
                <a:lnTo>
                  <a:pt x="282402" y="190704"/>
                </a:lnTo>
                <a:lnTo>
                  <a:pt x="289788" y="144907"/>
                </a:lnTo>
                <a:lnTo>
                  <a:pt x="282402" y="99103"/>
                </a:lnTo>
                <a:lnTo>
                  <a:pt x="261836" y="59324"/>
                </a:lnTo>
                <a:lnTo>
                  <a:pt x="230472" y="27957"/>
                </a:lnTo>
                <a:lnTo>
                  <a:pt x="190696" y="7386"/>
                </a:lnTo>
                <a:lnTo>
                  <a:pt x="144894" y="0"/>
                </a:lnTo>
                <a:close/>
              </a:path>
            </a:pathLst>
          </a:custGeom>
          <a:solidFill>
            <a:srgbClr val="1F3C90"/>
          </a:solidFill>
        </p:spPr>
        <p:txBody>
          <a:bodyPr wrap="square" lIns="0" tIns="0" rIns="0" bIns="0" rtlCol="0"/>
          <a:lstStyle/>
          <a:p>
            <a:endParaRPr>
              <a:latin typeface="Manrope" pitchFamily="2" charset="0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733176" y="9311244"/>
            <a:ext cx="199390" cy="210314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spcBef>
                <a:spcPts val="140"/>
              </a:spcBef>
            </a:pPr>
            <a:r>
              <a:rPr sz="1250" spc="-130" dirty="0">
                <a:solidFill>
                  <a:srgbClr val="FFFFFF"/>
                </a:solidFill>
                <a:latin typeface="Arial Black"/>
                <a:cs typeface="Arial Black"/>
              </a:rPr>
              <a:t>16</a:t>
            </a:r>
            <a:endParaRPr sz="1250">
              <a:latin typeface="Arial Black"/>
              <a:cs typeface="Arial Black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4881870" y="3921884"/>
            <a:ext cx="290195" cy="290195"/>
          </a:xfrm>
          <a:custGeom>
            <a:avLst/>
            <a:gdLst/>
            <a:ahLst/>
            <a:cxnLst/>
            <a:rect l="l" t="t" r="r" b="b"/>
            <a:pathLst>
              <a:path w="290194" h="290195">
                <a:moveTo>
                  <a:pt x="144894" y="0"/>
                </a:moveTo>
                <a:lnTo>
                  <a:pt x="99091" y="7386"/>
                </a:lnTo>
                <a:lnTo>
                  <a:pt x="59316" y="27957"/>
                </a:lnTo>
                <a:lnTo>
                  <a:pt x="27952" y="59324"/>
                </a:lnTo>
                <a:lnTo>
                  <a:pt x="7385" y="99103"/>
                </a:lnTo>
                <a:lnTo>
                  <a:pt x="0" y="144906"/>
                </a:lnTo>
                <a:lnTo>
                  <a:pt x="7385" y="190704"/>
                </a:lnTo>
                <a:lnTo>
                  <a:pt x="27952" y="230479"/>
                </a:lnTo>
                <a:lnTo>
                  <a:pt x="59316" y="261845"/>
                </a:lnTo>
                <a:lnTo>
                  <a:pt x="99091" y="282414"/>
                </a:lnTo>
                <a:lnTo>
                  <a:pt x="144894" y="289801"/>
                </a:lnTo>
                <a:lnTo>
                  <a:pt x="190696" y="282414"/>
                </a:lnTo>
                <a:lnTo>
                  <a:pt x="230472" y="261845"/>
                </a:lnTo>
                <a:lnTo>
                  <a:pt x="261836" y="230479"/>
                </a:lnTo>
                <a:lnTo>
                  <a:pt x="282402" y="190704"/>
                </a:lnTo>
                <a:lnTo>
                  <a:pt x="289788" y="144906"/>
                </a:lnTo>
                <a:lnTo>
                  <a:pt x="282402" y="99103"/>
                </a:lnTo>
                <a:lnTo>
                  <a:pt x="261836" y="59324"/>
                </a:lnTo>
                <a:lnTo>
                  <a:pt x="230472" y="27957"/>
                </a:lnTo>
                <a:lnTo>
                  <a:pt x="190696" y="7386"/>
                </a:lnTo>
                <a:lnTo>
                  <a:pt x="144894" y="0"/>
                </a:lnTo>
                <a:close/>
              </a:path>
            </a:pathLst>
          </a:custGeom>
          <a:solidFill>
            <a:srgbClr val="1F3C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4963698" y="3939481"/>
            <a:ext cx="123189" cy="210314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spcBef>
                <a:spcPts val="140"/>
              </a:spcBef>
            </a:pPr>
            <a:r>
              <a:rPr sz="1250" spc="-70" dirty="0">
                <a:solidFill>
                  <a:srgbClr val="FFFFFF"/>
                </a:solidFill>
                <a:latin typeface="Manrope" pitchFamily="2" charset="0"/>
                <a:cs typeface="Arial Black"/>
              </a:rPr>
              <a:t>2</a:t>
            </a:r>
            <a:endParaRPr sz="1250">
              <a:latin typeface="Manrope" pitchFamily="2" charset="0"/>
              <a:cs typeface="Arial Black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5838185" y="4731780"/>
            <a:ext cx="290195" cy="290195"/>
          </a:xfrm>
          <a:custGeom>
            <a:avLst/>
            <a:gdLst/>
            <a:ahLst/>
            <a:cxnLst/>
            <a:rect l="l" t="t" r="r" b="b"/>
            <a:pathLst>
              <a:path w="290195" h="290195">
                <a:moveTo>
                  <a:pt x="144894" y="0"/>
                </a:moveTo>
                <a:lnTo>
                  <a:pt x="99091" y="7386"/>
                </a:lnTo>
                <a:lnTo>
                  <a:pt x="59316" y="27957"/>
                </a:lnTo>
                <a:lnTo>
                  <a:pt x="27952" y="59324"/>
                </a:lnTo>
                <a:lnTo>
                  <a:pt x="7385" y="99103"/>
                </a:lnTo>
                <a:lnTo>
                  <a:pt x="0" y="144906"/>
                </a:lnTo>
                <a:lnTo>
                  <a:pt x="7385" y="190704"/>
                </a:lnTo>
                <a:lnTo>
                  <a:pt x="27952" y="230479"/>
                </a:lnTo>
                <a:lnTo>
                  <a:pt x="59316" y="261845"/>
                </a:lnTo>
                <a:lnTo>
                  <a:pt x="99091" y="282414"/>
                </a:lnTo>
                <a:lnTo>
                  <a:pt x="144894" y="289801"/>
                </a:lnTo>
                <a:lnTo>
                  <a:pt x="190696" y="282414"/>
                </a:lnTo>
                <a:lnTo>
                  <a:pt x="230472" y="261845"/>
                </a:lnTo>
                <a:lnTo>
                  <a:pt x="261836" y="230479"/>
                </a:lnTo>
                <a:lnTo>
                  <a:pt x="282402" y="190704"/>
                </a:lnTo>
                <a:lnTo>
                  <a:pt x="289788" y="144906"/>
                </a:lnTo>
                <a:lnTo>
                  <a:pt x="282402" y="99103"/>
                </a:lnTo>
                <a:lnTo>
                  <a:pt x="261836" y="59324"/>
                </a:lnTo>
                <a:lnTo>
                  <a:pt x="230472" y="27957"/>
                </a:lnTo>
                <a:lnTo>
                  <a:pt x="190696" y="7386"/>
                </a:lnTo>
                <a:lnTo>
                  <a:pt x="144894" y="0"/>
                </a:lnTo>
                <a:close/>
              </a:path>
            </a:pathLst>
          </a:custGeom>
          <a:solidFill>
            <a:srgbClr val="1F3C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5920789" y="4753562"/>
            <a:ext cx="121920" cy="210314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spcBef>
                <a:spcPts val="140"/>
              </a:spcBef>
            </a:pPr>
            <a:r>
              <a:rPr sz="1250" spc="-80" dirty="0">
                <a:solidFill>
                  <a:srgbClr val="FFFFFF"/>
                </a:solidFill>
                <a:latin typeface="Manrope" pitchFamily="2" charset="0"/>
                <a:cs typeface="Arial Black"/>
              </a:rPr>
              <a:t>5</a:t>
            </a:r>
            <a:endParaRPr sz="1250">
              <a:latin typeface="Manrope" pitchFamily="2" charset="0"/>
              <a:cs typeface="Arial Black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6616431" y="6960173"/>
            <a:ext cx="290195" cy="290195"/>
          </a:xfrm>
          <a:custGeom>
            <a:avLst/>
            <a:gdLst/>
            <a:ahLst/>
            <a:cxnLst/>
            <a:rect l="l" t="t" r="r" b="b"/>
            <a:pathLst>
              <a:path w="290195" h="290195">
                <a:moveTo>
                  <a:pt x="144894" y="0"/>
                </a:moveTo>
                <a:lnTo>
                  <a:pt x="99091" y="7386"/>
                </a:lnTo>
                <a:lnTo>
                  <a:pt x="59316" y="27957"/>
                </a:lnTo>
                <a:lnTo>
                  <a:pt x="27952" y="59324"/>
                </a:lnTo>
                <a:lnTo>
                  <a:pt x="7385" y="99103"/>
                </a:lnTo>
                <a:lnTo>
                  <a:pt x="0" y="144906"/>
                </a:lnTo>
                <a:lnTo>
                  <a:pt x="7385" y="190704"/>
                </a:lnTo>
                <a:lnTo>
                  <a:pt x="27952" y="230479"/>
                </a:lnTo>
                <a:lnTo>
                  <a:pt x="59316" y="261845"/>
                </a:lnTo>
                <a:lnTo>
                  <a:pt x="99091" y="282414"/>
                </a:lnTo>
                <a:lnTo>
                  <a:pt x="144894" y="289801"/>
                </a:lnTo>
                <a:lnTo>
                  <a:pt x="190696" y="282414"/>
                </a:lnTo>
                <a:lnTo>
                  <a:pt x="230472" y="261845"/>
                </a:lnTo>
                <a:lnTo>
                  <a:pt x="261836" y="230479"/>
                </a:lnTo>
                <a:lnTo>
                  <a:pt x="282402" y="190704"/>
                </a:lnTo>
                <a:lnTo>
                  <a:pt x="289788" y="144906"/>
                </a:lnTo>
                <a:lnTo>
                  <a:pt x="282402" y="99103"/>
                </a:lnTo>
                <a:lnTo>
                  <a:pt x="261836" y="59324"/>
                </a:lnTo>
                <a:lnTo>
                  <a:pt x="230472" y="27957"/>
                </a:lnTo>
                <a:lnTo>
                  <a:pt x="190696" y="7386"/>
                </a:lnTo>
                <a:lnTo>
                  <a:pt x="144894" y="0"/>
                </a:lnTo>
                <a:close/>
              </a:path>
            </a:pathLst>
          </a:custGeom>
          <a:solidFill>
            <a:srgbClr val="1F3C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6696866" y="6986131"/>
            <a:ext cx="125730" cy="210314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spcBef>
                <a:spcPts val="140"/>
              </a:spcBef>
            </a:pPr>
            <a:r>
              <a:rPr sz="1250" spc="-45" dirty="0">
                <a:solidFill>
                  <a:srgbClr val="FFFFFF"/>
                </a:solidFill>
                <a:latin typeface="Manrope" pitchFamily="2" charset="0"/>
                <a:cs typeface="Arial Black"/>
              </a:rPr>
              <a:t>8</a:t>
            </a:r>
            <a:endParaRPr sz="1250">
              <a:latin typeface="Manrope" pitchFamily="2" charset="0"/>
              <a:cs typeface="Arial Black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9853740" y="11758354"/>
            <a:ext cx="290195" cy="290195"/>
          </a:xfrm>
          <a:custGeom>
            <a:avLst/>
            <a:gdLst/>
            <a:ahLst/>
            <a:cxnLst/>
            <a:rect l="l" t="t" r="r" b="b"/>
            <a:pathLst>
              <a:path w="290195" h="290195">
                <a:moveTo>
                  <a:pt x="144894" y="0"/>
                </a:moveTo>
                <a:lnTo>
                  <a:pt x="99091" y="7386"/>
                </a:lnTo>
                <a:lnTo>
                  <a:pt x="59316" y="27957"/>
                </a:lnTo>
                <a:lnTo>
                  <a:pt x="27952" y="59324"/>
                </a:lnTo>
                <a:lnTo>
                  <a:pt x="7385" y="99103"/>
                </a:lnTo>
                <a:lnTo>
                  <a:pt x="0" y="144906"/>
                </a:lnTo>
                <a:lnTo>
                  <a:pt x="7385" y="190704"/>
                </a:lnTo>
                <a:lnTo>
                  <a:pt x="27952" y="230479"/>
                </a:lnTo>
                <a:lnTo>
                  <a:pt x="59316" y="261845"/>
                </a:lnTo>
                <a:lnTo>
                  <a:pt x="99091" y="282414"/>
                </a:lnTo>
                <a:lnTo>
                  <a:pt x="144894" y="289801"/>
                </a:lnTo>
                <a:lnTo>
                  <a:pt x="190696" y="282414"/>
                </a:lnTo>
                <a:lnTo>
                  <a:pt x="230472" y="261845"/>
                </a:lnTo>
                <a:lnTo>
                  <a:pt x="261836" y="230479"/>
                </a:lnTo>
                <a:lnTo>
                  <a:pt x="282402" y="190704"/>
                </a:lnTo>
                <a:lnTo>
                  <a:pt x="289788" y="144906"/>
                </a:lnTo>
                <a:lnTo>
                  <a:pt x="282402" y="99103"/>
                </a:lnTo>
                <a:lnTo>
                  <a:pt x="261836" y="59324"/>
                </a:lnTo>
                <a:lnTo>
                  <a:pt x="230472" y="27957"/>
                </a:lnTo>
                <a:lnTo>
                  <a:pt x="190696" y="7386"/>
                </a:lnTo>
                <a:lnTo>
                  <a:pt x="144894" y="0"/>
                </a:lnTo>
                <a:close/>
              </a:path>
            </a:pathLst>
          </a:custGeom>
          <a:solidFill>
            <a:srgbClr val="1F3C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9898629" y="11781507"/>
            <a:ext cx="196850" cy="210314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spcBef>
                <a:spcPts val="140"/>
              </a:spcBef>
            </a:pPr>
            <a:r>
              <a:rPr sz="1250" spc="-140" dirty="0">
                <a:solidFill>
                  <a:srgbClr val="FFFFFF"/>
                </a:solidFill>
                <a:latin typeface="Manrope" pitchFamily="2" charset="0"/>
                <a:cs typeface="Arial Black"/>
              </a:rPr>
              <a:t>14</a:t>
            </a:r>
            <a:endParaRPr sz="1250">
              <a:latin typeface="Manrope" pitchFamily="2" charset="0"/>
              <a:cs typeface="Arial Black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7274600" y="7320890"/>
            <a:ext cx="290195" cy="290195"/>
          </a:xfrm>
          <a:custGeom>
            <a:avLst/>
            <a:gdLst/>
            <a:ahLst/>
            <a:cxnLst/>
            <a:rect l="l" t="t" r="r" b="b"/>
            <a:pathLst>
              <a:path w="290195" h="290195">
                <a:moveTo>
                  <a:pt x="144894" y="0"/>
                </a:moveTo>
                <a:lnTo>
                  <a:pt x="99091" y="7386"/>
                </a:lnTo>
                <a:lnTo>
                  <a:pt x="59316" y="27957"/>
                </a:lnTo>
                <a:lnTo>
                  <a:pt x="27952" y="59324"/>
                </a:lnTo>
                <a:lnTo>
                  <a:pt x="7385" y="99103"/>
                </a:lnTo>
                <a:lnTo>
                  <a:pt x="0" y="144907"/>
                </a:lnTo>
                <a:lnTo>
                  <a:pt x="7385" y="190704"/>
                </a:lnTo>
                <a:lnTo>
                  <a:pt x="27952" y="230479"/>
                </a:lnTo>
                <a:lnTo>
                  <a:pt x="59316" y="261845"/>
                </a:lnTo>
                <a:lnTo>
                  <a:pt x="99091" y="282414"/>
                </a:lnTo>
                <a:lnTo>
                  <a:pt x="144894" y="289801"/>
                </a:lnTo>
                <a:lnTo>
                  <a:pt x="190696" y="282414"/>
                </a:lnTo>
                <a:lnTo>
                  <a:pt x="230472" y="261845"/>
                </a:lnTo>
                <a:lnTo>
                  <a:pt x="261836" y="230479"/>
                </a:lnTo>
                <a:lnTo>
                  <a:pt x="282402" y="190704"/>
                </a:lnTo>
                <a:lnTo>
                  <a:pt x="289788" y="144907"/>
                </a:lnTo>
                <a:lnTo>
                  <a:pt x="282402" y="99103"/>
                </a:lnTo>
                <a:lnTo>
                  <a:pt x="261836" y="59324"/>
                </a:lnTo>
                <a:lnTo>
                  <a:pt x="230472" y="27957"/>
                </a:lnTo>
                <a:lnTo>
                  <a:pt x="190696" y="7386"/>
                </a:lnTo>
                <a:lnTo>
                  <a:pt x="144894" y="0"/>
                </a:lnTo>
                <a:close/>
              </a:path>
            </a:pathLst>
          </a:custGeom>
          <a:solidFill>
            <a:srgbClr val="1F3C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/>
          <p:nvPr/>
        </p:nvSpPr>
        <p:spPr>
          <a:xfrm>
            <a:off x="7333453" y="7351024"/>
            <a:ext cx="168910" cy="210314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spcBef>
                <a:spcPts val="140"/>
              </a:spcBef>
            </a:pPr>
            <a:r>
              <a:rPr sz="1250" spc="-305" dirty="0">
                <a:solidFill>
                  <a:srgbClr val="FFFFFF"/>
                </a:solidFill>
                <a:latin typeface="Manrope" pitchFamily="2" charset="0"/>
                <a:cs typeface="Arial Black"/>
              </a:rPr>
              <a:t>11</a:t>
            </a:r>
            <a:endParaRPr sz="1250">
              <a:latin typeface="Manrope" pitchFamily="2" charset="0"/>
              <a:cs typeface="Arial Black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9936657" y="10159867"/>
            <a:ext cx="290195" cy="290195"/>
          </a:xfrm>
          <a:custGeom>
            <a:avLst/>
            <a:gdLst/>
            <a:ahLst/>
            <a:cxnLst/>
            <a:rect l="l" t="t" r="r" b="b"/>
            <a:pathLst>
              <a:path w="290195" h="290195">
                <a:moveTo>
                  <a:pt x="144894" y="0"/>
                </a:moveTo>
                <a:lnTo>
                  <a:pt x="99091" y="7386"/>
                </a:lnTo>
                <a:lnTo>
                  <a:pt x="59316" y="27957"/>
                </a:lnTo>
                <a:lnTo>
                  <a:pt x="27952" y="59324"/>
                </a:lnTo>
                <a:lnTo>
                  <a:pt x="7385" y="99103"/>
                </a:lnTo>
                <a:lnTo>
                  <a:pt x="0" y="144907"/>
                </a:lnTo>
                <a:lnTo>
                  <a:pt x="7385" y="190704"/>
                </a:lnTo>
                <a:lnTo>
                  <a:pt x="27952" y="230479"/>
                </a:lnTo>
                <a:lnTo>
                  <a:pt x="59316" y="261845"/>
                </a:lnTo>
                <a:lnTo>
                  <a:pt x="99091" y="282414"/>
                </a:lnTo>
                <a:lnTo>
                  <a:pt x="144894" y="289801"/>
                </a:lnTo>
                <a:lnTo>
                  <a:pt x="190696" y="282414"/>
                </a:lnTo>
                <a:lnTo>
                  <a:pt x="230472" y="261845"/>
                </a:lnTo>
                <a:lnTo>
                  <a:pt x="261836" y="230479"/>
                </a:lnTo>
                <a:lnTo>
                  <a:pt x="282402" y="190704"/>
                </a:lnTo>
                <a:lnTo>
                  <a:pt x="289788" y="144907"/>
                </a:lnTo>
                <a:lnTo>
                  <a:pt x="282402" y="99103"/>
                </a:lnTo>
                <a:lnTo>
                  <a:pt x="261836" y="59324"/>
                </a:lnTo>
                <a:lnTo>
                  <a:pt x="230472" y="27957"/>
                </a:lnTo>
                <a:lnTo>
                  <a:pt x="190696" y="7386"/>
                </a:lnTo>
                <a:lnTo>
                  <a:pt x="144894" y="0"/>
                </a:lnTo>
                <a:close/>
              </a:path>
            </a:pathLst>
          </a:custGeom>
          <a:solidFill>
            <a:srgbClr val="1F3C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 txBox="1"/>
          <p:nvPr/>
        </p:nvSpPr>
        <p:spPr>
          <a:xfrm>
            <a:off x="9987691" y="10188600"/>
            <a:ext cx="184785" cy="210314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spcBef>
                <a:spcPts val="140"/>
              </a:spcBef>
            </a:pPr>
            <a:r>
              <a:rPr sz="1250" spc="-190" dirty="0">
                <a:solidFill>
                  <a:srgbClr val="FFFFFF"/>
                </a:solidFill>
                <a:latin typeface="Manrope" pitchFamily="2" charset="0"/>
                <a:cs typeface="Arial Black"/>
              </a:rPr>
              <a:t>17</a:t>
            </a:r>
            <a:endParaRPr sz="1250">
              <a:latin typeface="Manrope" pitchFamily="2" charset="0"/>
              <a:cs typeface="Arial Black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8448496" y="3665242"/>
            <a:ext cx="290195" cy="290195"/>
          </a:xfrm>
          <a:custGeom>
            <a:avLst/>
            <a:gdLst/>
            <a:ahLst/>
            <a:cxnLst/>
            <a:rect l="l" t="t" r="r" b="b"/>
            <a:pathLst>
              <a:path w="290195" h="290195">
                <a:moveTo>
                  <a:pt x="144894" y="0"/>
                </a:moveTo>
                <a:lnTo>
                  <a:pt x="99091" y="7386"/>
                </a:lnTo>
                <a:lnTo>
                  <a:pt x="59316" y="27957"/>
                </a:lnTo>
                <a:lnTo>
                  <a:pt x="27952" y="59324"/>
                </a:lnTo>
                <a:lnTo>
                  <a:pt x="7385" y="99103"/>
                </a:lnTo>
                <a:lnTo>
                  <a:pt x="0" y="144906"/>
                </a:lnTo>
                <a:lnTo>
                  <a:pt x="7385" y="190704"/>
                </a:lnTo>
                <a:lnTo>
                  <a:pt x="27952" y="230479"/>
                </a:lnTo>
                <a:lnTo>
                  <a:pt x="59316" y="261845"/>
                </a:lnTo>
                <a:lnTo>
                  <a:pt x="99091" y="282414"/>
                </a:lnTo>
                <a:lnTo>
                  <a:pt x="144894" y="289801"/>
                </a:lnTo>
                <a:lnTo>
                  <a:pt x="190696" y="282414"/>
                </a:lnTo>
                <a:lnTo>
                  <a:pt x="230472" y="261845"/>
                </a:lnTo>
                <a:lnTo>
                  <a:pt x="261836" y="230479"/>
                </a:lnTo>
                <a:lnTo>
                  <a:pt x="282402" y="190704"/>
                </a:lnTo>
                <a:lnTo>
                  <a:pt x="289788" y="144906"/>
                </a:lnTo>
                <a:lnTo>
                  <a:pt x="282402" y="99103"/>
                </a:lnTo>
                <a:lnTo>
                  <a:pt x="261836" y="59324"/>
                </a:lnTo>
                <a:lnTo>
                  <a:pt x="230472" y="27957"/>
                </a:lnTo>
                <a:lnTo>
                  <a:pt x="190696" y="7386"/>
                </a:lnTo>
                <a:lnTo>
                  <a:pt x="144894" y="0"/>
                </a:lnTo>
                <a:close/>
              </a:path>
            </a:pathLst>
          </a:custGeom>
          <a:solidFill>
            <a:srgbClr val="1F3C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 txBox="1"/>
          <p:nvPr/>
        </p:nvSpPr>
        <p:spPr>
          <a:xfrm>
            <a:off x="8531247" y="3684237"/>
            <a:ext cx="120650" cy="210314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spcBef>
                <a:spcPts val="140"/>
              </a:spcBef>
            </a:pPr>
            <a:r>
              <a:rPr sz="1250" spc="-85" dirty="0">
                <a:solidFill>
                  <a:srgbClr val="FFFFFF"/>
                </a:solidFill>
                <a:latin typeface="Manrope" pitchFamily="2" charset="0"/>
                <a:cs typeface="Arial Black"/>
              </a:rPr>
              <a:t>3</a:t>
            </a:r>
            <a:endParaRPr sz="1250">
              <a:latin typeface="Manrope" pitchFamily="2" charset="0"/>
              <a:cs typeface="Arial Black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4215359" y="5729435"/>
            <a:ext cx="290195" cy="290195"/>
          </a:xfrm>
          <a:custGeom>
            <a:avLst/>
            <a:gdLst/>
            <a:ahLst/>
            <a:cxnLst/>
            <a:rect l="l" t="t" r="r" b="b"/>
            <a:pathLst>
              <a:path w="290194" h="290195">
                <a:moveTo>
                  <a:pt x="144894" y="0"/>
                </a:moveTo>
                <a:lnTo>
                  <a:pt x="99091" y="7386"/>
                </a:lnTo>
                <a:lnTo>
                  <a:pt x="59316" y="27957"/>
                </a:lnTo>
                <a:lnTo>
                  <a:pt x="27952" y="59324"/>
                </a:lnTo>
                <a:lnTo>
                  <a:pt x="7385" y="99103"/>
                </a:lnTo>
                <a:lnTo>
                  <a:pt x="0" y="144906"/>
                </a:lnTo>
                <a:lnTo>
                  <a:pt x="7385" y="190704"/>
                </a:lnTo>
                <a:lnTo>
                  <a:pt x="27952" y="230479"/>
                </a:lnTo>
                <a:lnTo>
                  <a:pt x="59316" y="261845"/>
                </a:lnTo>
                <a:lnTo>
                  <a:pt x="99091" y="282414"/>
                </a:lnTo>
                <a:lnTo>
                  <a:pt x="144894" y="289801"/>
                </a:lnTo>
                <a:lnTo>
                  <a:pt x="190696" y="282414"/>
                </a:lnTo>
                <a:lnTo>
                  <a:pt x="230472" y="261845"/>
                </a:lnTo>
                <a:lnTo>
                  <a:pt x="261836" y="230479"/>
                </a:lnTo>
                <a:lnTo>
                  <a:pt x="282402" y="190704"/>
                </a:lnTo>
                <a:lnTo>
                  <a:pt x="289788" y="144906"/>
                </a:lnTo>
                <a:lnTo>
                  <a:pt x="282402" y="99103"/>
                </a:lnTo>
                <a:lnTo>
                  <a:pt x="261836" y="59324"/>
                </a:lnTo>
                <a:lnTo>
                  <a:pt x="230472" y="27957"/>
                </a:lnTo>
                <a:lnTo>
                  <a:pt x="190696" y="7386"/>
                </a:lnTo>
                <a:lnTo>
                  <a:pt x="144894" y="0"/>
                </a:lnTo>
                <a:close/>
              </a:path>
            </a:pathLst>
          </a:custGeom>
          <a:solidFill>
            <a:srgbClr val="1F3C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 txBox="1"/>
          <p:nvPr/>
        </p:nvSpPr>
        <p:spPr>
          <a:xfrm>
            <a:off x="4294837" y="5752601"/>
            <a:ext cx="127635" cy="210314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spcBef>
                <a:spcPts val="140"/>
              </a:spcBef>
            </a:pPr>
            <a:r>
              <a:rPr sz="1250" spc="-35" dirty="0">
                <a:solidFill>
                  <a:srgbClr val="FFFFFF"/>
                </a:solidFill>
                <a:latin typeface="Manrope" pitchFamily="2" charset="0"/>
                <a:cs typeface="Arial Black"/>
              </a:rPr>
              <a:t>6</a:t>
            </a:r>
            <a:endParaRPr sz="1250">
              <a:latin typeface="Manrope" pitchFamily="2" charset="0"/>
              <a:cs typeface="Arial Black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1493021" y="4091652"/>
            <a:ext cx="130175" cy="90678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22225">
              <a:spcBef>
                <a:spcPts val="140"/>
              </a:spcBef>
            </a:pPr>
            <a:endParaRPr sz="1250" dirty="0">
              <a:latin typeface="Arial Black"/>
              <a:cs typeface="Arial Black"/>
            </a:endParaRPr>
          </a:p>
          <a:p>
            <a:pPr marL="12700">
              <a:spcBef>
                <a:spcPts val="1165"/>
              </a:spcBef>
            </a:pPr>
            <a:endParaRPr sz="1250" dirty="0">
              <a:latin typeface="Arial Black"/>
              <a:cs typeface="Arial Black"/>
            </a:endParaRPr>
          </a:p>
          <a:p>
            <a:pPr marL="14604">
              <a:spcBef>
                <a:spcPts val="1225"/>
              </a:spcBef>
            </a:pPr>
            <a:endParaRPr sz="1250" dirty="0">
              <a:latin typeface="Arial Black"/>
              <a:cs typeface="Arial Black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7017967" y="6518806"/>
            <a:ext cx="290195" cy="290195"/>
          </a:xfrm>
          <a:custGeom>
            <a:avLst/>
            <a:gdLst/>
            <a:ahLst/>
            <a:cxnLst/>
            <a:rect l="l" t="t" r="r" b="b"/>
            <a:pathLst>
              <a:path w="290195" h="290195">
                <a:moveTo>
                  <a:pt x="144894" y="0"/>
                </a:moveTo>
                <a:lnTo>
                  <a:pt x="99091" y="7386"/>
                </a:lnTo>
                <a:lnTo>
                  <a:pt x="59316" y="27957"/>
                </a:lnTo>
                <a:lnTo>
                  <a:pt x="27952" y="59324"/>
                </a:lnTo>
                <a:lnTo>
                  <a:pt x="7385" y="99103"/>
                </a:lnTo>
                <a:lnTo>
                  <a:pt x="0" y="144906"/>
                </a:lnTo>
                <a:lnTo>
                  <a:pt x="7385" y="190704"/>
                </a:lnTo>
                <a:lnTo>
                  <a:pt x="27952" y="230479"/>
                </a:lnTo>
                <a:lnTo>
                  <a:pt x="59316" y="261845"/>
                </a:lnTo>
                <a:lnTo>
                  <a:pt x="99091" y="282414"/>
                </a:lnTo>
                <a:lnTo>
                  <a:pt x="144894" y="289801"/>
                </a:lnTo>
                <a:lnTo>
                  <a:pt x="190696" y="282414"/>
                </a:lnTo>
                <a:lnTo>
                  <a:pt x="230472" y="261845"/>
                </a:lnTo>
                <a:lnTo>
                  <a:pt x="261836" y="230479"/>
                </a:lnTo>
                <a:lnTo>
                  <a:pt x="282402" y="190704"/>
                </a:lnTo>
                <a:lnTo>
                  <a:pt x="289788" y="144906"/>
                </a:lnTo>
                <a:lnTo>
                  <a:pt x="282402" y="99103"/>
                </a:lnTo>
                <a:lnTo>
                  <a:pt x="261836" y="59324"/>
                </a:lnTo>
                <a:lnTo>
                  <a:pt x="230472" y="27957"/>
                </a:lnTo>
                <a:lnTo>
                  <a:pt x="190696" y="7386"/>
                </a:lnTo>
                <a:lnTo>
                  <a:pt x="144894" y="0"/>
                </a:lnTo>
                <a:close/>
              </a:path>
            </a:pathLst>
          </a:custGeom>
          <a:solidFill>
            <a:srgbClr val="1F3C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 txBox="1"/>
          <p:nvPr/>
        </p:nvSpPr>
        <p:spPr>
          <a:xfrm>
            <a:off x="7097442" y="6546156"/>
            <a:ext cx="127635" cy="210314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spcBef>
                <a:spcPts val="140"/>
              </a:spcBef>
            </a:pPr>
            <a:r>
              <a:rPr sz="1250" spc="-35" dirty="0">
                <a:solidFill>
                  <a:srgbClr val="FFFFFF"/>
                </a:solidFill>
                <a:latin typeface="Manrope" pitchFamily="2" charset="0"/>
                <a:cs typeface="Arial Black"/>
              </a:rPr>
              <a:t>9</a:t>
            </a:r>
            <a:endParaRPr sz="1250">
              <a:latin typeface="Manrope" pitchFamily="2" charset="0"/>
              <a:cs typeface="Arial Black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11459583" y="7655800"/>
            <a:ext cx="199390" cy="210314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5240">
              <a:spcBef>
                <a:spcPts val="140"/>
              </a:spcBef>
            </a:pPr>
            <a:r>
              <a:rPr sz="1250" spc="-140" dirty="0">
                <a:solidFill>
                  <a:srgbClr val="FFFFFF"/>
                </a:solidFill>
                <a:latin typeface="Arial Black"/>
                <a:cs typeface="Arial Black"/>
              </a:rPr>
              <a:t>15</a:t>
            </a:r>
            <a:endParaRPr sz="1250" dirty="0">
              <a:latin typeface="Arial Black"/>
              <a:cs typeface="Arial Black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10582236" y="11485136"/>
            <a:ext cx="290195" cy="290195"/>
          </a:xfrm>
          <a:custGeom>
            <a:avLst/>
            <a:gdLst/>
            <a:ahLst/>
            <a:cxnLst/>
            <a:rect l="l" t="t" r="r" b="b"/>
            <a:pathLst>
              <a:path w="290195" h="290195">
                <a:moveTo>
                  <a:pt x="144894" y="0"/>
                </a:moveTo>
                <a:lnTo>
                  <a:pt x="99091" y="7386"/>
                </a:lnTo>
                <a:lnTo>
                  <a:pt x="59316" y="27957"/>
                </a:lnTo>
                <a:lnTo>
                  <a:pt x="27952" y="59324"/>
                </a:lnTo>
                <a:lnTo>
                  <a:pt x="7385" y="99103"/>
                </a:lnTo>
                <a:lnTo>
                  <a:pt x="0" y="144906"/>
                </a:lnTo>
                <a:lnTo>
                  <a:pt x="7385" y="190704"/>
                </a:lnTo>
                <a:lnTo>
                  <a:pt x="27952" y="230479"/>
                </a:lnTo>
                <a:lnTo>
                  <a:pt x="59316" y="261845"/>
                </a:lnTo>
                <a:lnTo>
                  <a:pt x="99091" y="282414"/>
                </a:lnTo>
                <a:lnTo>
                  <a:pt x="144894" y="289801"/>
                </a:lnTo>
                <a:lnTo>
                  <a:pt x="190696" y="282414"/>
                </a:lnTo>
                <a:lnTo>
                  <a:pt x="230472" y="261845"/>
                </a:lnTo>
                <a:lnTo>
                  <a:pt x="261836" y="230479"/>
                </a:lnTo>
                <a:lnTo>
                  <a:pt x="282402" y="190704"/>
                </a:lnTo>
                <a:lnTo>
                  <a:pt x="289788" y="144906"/>
                </a:lnTo>
                <a:lnTo>
                  <a:pt x="282402" y="99103"/>
                </a:lnTo>
                <a:lnTo>
                  <a:pt x="261836" y="59324"/>
                </a:lnTo>
                <a:lnTo>
                  <a:pt x="230472" y="27957"/>
                </a:lnTo>
                <a:lnTo>
                  <a:pt x="190696" y="7386"/>
                </a:lnTo>
                <a:lnTo>
                  <a:pt x="144894" y="0"/>
                </a:lnTo>
                <a:close/>
              </a:path>
            </a:pathLst>
          </a:custGeom>
          <a:solidFill>
            <a:srgbClr val="1F3C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 txBox="1"/>
          <p:nvPr/>
        </p:nvSpPr>
        <p:spPr>
          <a:xfrm>
            <a:off x="10628745" y="11516800"/>
            <a:ext cx="193675" cy="210314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spcBef>
                <a:spcPts val="140"/>
              </a:spcBef>
            </a:pPr>
            <a:r>
              <a:rPr sz="1250" spc="-155" dirty="0">
                <a:solidFill>
                  <a:srgbClr val="FFFFFF"/>
                </a:solidFill>
                <a:latin typeface="Manrope" pitchFamily="2" charset="0"/>
                <a:cs typeface="Arial Black"/>
              </a:rPr>
              <a:t>15</a:t>
            </a:r>
            <a:endParaRPr sz="1250">
              <a:latin typeface="Manrope" pitchFamily="2" charset="0"/>
              <a:cs typeface="Arial Black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1856029" y="2938544"/>
            <a:ext cx="2597289" cy="6592639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65405">
              <a:spcBef>
                <a:spcPts val="140"/>
              </a:spcBef>
              <a:buClr>
                <a:srgbClr val="FFFFFF"/>
              </a:buClr>
              <a:tabLst>
                <a:tab pos="437515" algn="l"/>
                <a:tab pos="438150" algn="l"/>
              </a:tabLst>
            </a:pPr>
            <a:r>
              <a:rPr sz="1250" dirty="0">
                <a:latin typeface="Manrope" pitchFamily="2" charset="0"/>
                <a:cs typeface="Tahoma"/>
              </a:rPr>
              <a:t>Sustainable Travel Hub</a:t>
            </a:r>
          </a:p>
          <a:p>
            <a:pPr marL="49530">
              <a:spcBef>
                <a:spcPts val="1255"/>
              </a:spcBef>
              <a:buClr>
                <a:srgbClr val="FFFFFF"/>
              </a:buClr>
              <a:tabLst>
                <a:tab pos="437515" algn="l"/>
                <a:tab pos="438150" algn="l"/>
              </a:tabLst>
            </a:pPr>
            <a:r>
              <a:rPr sz="1875" baseline="2222" dirty="0">
                <a:latin typeface="Manrope" pitchFamily="2" charset="0"/>
                <a:cs typeface="Tahoma"/>
              </a:rPr>
              <a:t>Space for imaginative play</a:t>
            </a:r>
          </a:p>
          <a:p>
            <a:pPr marL="53975">
              <a:spcBef>
                <a:spcPts val="1150"/>
              </a:spcBef>
              <a:buClr>
                <a:srgbClr val="FFFFFF"/>
              </a:buClr>
              <a:tabLst>
                <a:tab pos="437515" algn="l"/>
                <a:tab pos="438150" algn="l"/>
              </a:tabLst>
            </a:pPr>
            <a:r>
              <a:rPr sz="1250" dirty="0">
                <a:latin typeface="Manrope" pitchFamily="2" charset="0"/>
                <a:cs typeface="Tahoma"/>
              </a:rPr>
              <a:t>The</a:t>
            </a:r>
            <a:r>
              <a:rPr lang="en-US" sz="1250" dirty="0">
                <a:latin typeface="Manrope" pitchFamily="2" charset="0"/>
                <a:cs typeface="Tahoma"/>
              </a:rPr>
              <a:t> </a:t>
            </a:r>
            <a:r>
              <a:rPr sz="1250" dirty="0">
                <a:latin typeface="Manrope" pitchFamily="2" charset="0"/>
                <a:cs typeface="Tahoma"/>
              </a:rPr>
              <a:t> Causeway</a:t>
            </a:r>
          </a:p>
          <a:p>
            <a:pPr marL="51435">
              <a:spcBef>
                <a:spcPts val="1205"/>
              </a:spcBef>
              <a:buClr>
                <a:srgbClr val="FFFFFF"/>
              </a:buClr>
              <a:tabLst>
                <a:tab pos="437515" algn="l"/>
                <a:tab pos="438150" algn="l"/>
              </a:tabLst>
            </a:pPr>
            <a:r>
              <a:rPr sz="1250" dirty="0">
                <a:latin typeface="Manrope" pitchFamily="2" charset="0"/>
                <a:cs typeface="Tahoma"/>
              </a:rPr>
              <a:t>Deneia Primary Academy</a:t>
            </a:r>
          </a:p>
          <a:p>
            <a:pPr marL="50165">
              <a:spcBef>
                <a:spcPts val="1205"/>
              </a:spcBef>
              <a:buClr>
                <a:srgbClr val="FFFFFF"/>
              </a:buClr>
              <a:tabLst>
                <a:tab pos="437515" algn="l"/>
                <a:tab pos="438150" algn="l"/>
              </a:tabLst>
            </a:pPr>
            <a:r>
              <a:rPr sz="1250" dirty="0">
                <a:latin typeface="Manrope" pitchFamily="2" charset="0"/>
                <a:cs typeface="Tahoma"/>
              </a:rPr>
              <a:t>Wild Woods Play Area</a:t>
            </a:r>
          </a:p>
          <a:p>
            <a:pPr marL="50800">
              <a:spcBef>
                <a:spcPts val="1200"/>
              </a:spcBef>
              <a:buClr>
                <a:srgbClr val="FFFFFF"/>
              </a:buClr>
              <a:tabLst>
                <a:tab pos="437515" algn="l"/>
                <a:tab pos="438150" algn="l"/>
              </a:tabLst>
            </a:pPr>
            <a:r>
              <a:rPr sz="1250" dirty="0">
                <a:latin typeface="Manrope" pitchFamily="2" charset="0"/>
                <a:cs typeface="Tahoma"/>
              </a:rPr>
              <a:t>Allotments</a:t>
            </a:r>
            <a:br>
              <a:rPr lang="en-US" sz="1250" dirty="0">
                <a:latin typeface="Manrope" pitchFamily="2" charset="0"/>
                <a:cs typeface="Tahoma"/>
              </a:rPr>
            </a:br>
            <a:r>
              <a:rPr sz="1250" dirty="0">
                <a:latin typeface="Manrope" pitchFamily="2" charset="0"/>
                <a:cs typeface="Verdana"/>
              </a:rPr>
              <a:t>(coming in 2026)</a:t>
            </a:r>
            <a:endParaRPr lang="en-US" sz="1250" dirty="0">
              <a:latin typeface="Manrope" pitchFamily="2" charset="0"/>
              <a:cs typeface="Verdana"/>
            </a:endParaRPr>
          </a:p>
          <a:p>
            <a:pPr marL="50800">
              <a:spcBef>
                <a:spcPts val="1200"/>
              </a:spcBef>
              <a:buClr>
                <a:srgbClr val="FFFFFF"/>
              </a:buClr>
              <a:tabLst>
                <a:tab pos="437515" algn="l"/>
                <a:tab pos="438150" algn="l"/>
              </a:tabLst>
            </a:pPr>
            <a:r>
              <a:rPr sz="1250" dirty="0">
                <a:latin typeface="Manrope" pitchFamily="2" charset="0"/>
                <a:cs typeface="Tahoma"/>
              </a:rPr>
              <a:t>Waterbeach</a:t>
            </a:r>
            <a:r>
              <a:rPr lang="en-US" sz="1250" dirty="0">
                <a:latin typeface="Manrope" pitchFamily="2" charset="0"/>
                <a:cs typeface="Tahoma"/>
              </a:rPr>
              <a:t> </a:t>
            </a:r>
            <a:r>
              <a:rPr sz="1250" dirty="0">
                <a:latin typeface="Manrope" pitchFamily="2" charset="0"/>
                <a:cs typeface="Tahoma"/>
              </a:rPr>
              <a:t>Gardens Lake</a:t>
            </a:r>
            <a:endParaRPr lang="en-US" sz="1250" dirty="0">
              <a:latin typeface="Manrope" pitchFamily="2" charset="0"/>
              <a:cs typeface="Tahoma"/>
            </a:endParaRPr>
          </a:p>
          <a:p>
            <a:pPr marL="50800">
              <a:spcBef>
                <a:spcPts val="1200"/>
              </a:spcBef>
              <a:buClr>
                <a:srgbClr val="FFFFFF"/>
              </a:buClr>
              <a:tabLst>
                <a:tab pos="437515" algn="l"/>
                <a:tab pos="438150" algn="l"/>
              </a:tabLst>
            </a:pPr>
            <a:r>
              <a:rPr sz="1250" dirty="0">
                <a:latin typeface="Manrope" pitchFamily="2" charset="0"/>
                <a:cs typeface="Tahoma"/>
              </a:rPr>
              <a:t>Community centre, café and interim health </a:t>
            </a:r>
            <a:r>
              <a:rPr sz="1250" dirty="0" err="1">
                <a:latin typeface="Manrope" pitchFamily="2" charset="0"/>
                <a:cs typeface="Tahoma"/>
              </a:rPr>
              <a:t>centre</a:t>
            </a:r>
            <a:r>
              <a:rPr sz="1250" dirty="0">
                <a:latin typeface="Manrope" pitchFamily="2" charset="0"/>
                <a:cs typeface="Tahoma"/>
              </a:rPr>
              <a:t> </a:t>
            </a:r>
            <a:br>
              <a:rPr lang="en-US" sz="1250" dirty="0">
                <a:latin typeface="Manrope" pitchFamily="2" charset="0"/>
                <a:cs typeface="Tahoma"/>
              </a:rPr>
            </a:br>
            <a:r>
              <a:rPr sz="1250" dirty="0">
                <a:latin typeface="Manrope" pitchFamily="2" charset="0"/>
                <a:cs typeface="Verdana"/>
              </a:rPr>
              <a:t>(coming in 2024)</a:t>
            </a:r>
          </a:p>
          <a:p>
            <a:pPr marL="12065">
              <a:spcBef>
                <a:spcPts val="1205"/>
              </a:spcBef>
              <a:buClr>
                <a:srgbClr val="FFFFFF"/>
              </a:buClr>
              <a:tabLst>
                <a:tab pos="437515" algn="l"/>
                <a:tab pos="438150" algn="l"/>
              </a:tabLst>
            </a:pPr>
            <a:r>
              <a:rPr sz="1250" dirty="0">
                <a:latin typeface="Manrope" pitchFamily="2" charset="0"/>
                <a:cs typeface="Tahoma"/>
              </a:rPr>
              <a:t>1.2km lake loop</a:t>
            </a:r>
          </a:p>
          <a:p>
            <a:pPr marL="26670">
              <a:spcBef>
                <a:spcPts val="1200"/>
              </a:spcBef>
              <a:buClr>
                <a:srgbClr val="FFFFFF"/>
              </a:buClr>
              <a:tabLst>
                <a:tab pos="437515" algn="l"/>
                <a:tab pos="438150" algn="l"/>
              </a:tabLst>
            </a:pPr>
            <a:r>
              <a:rPr sz="1250" dirty="0">
                <a:latin typeface="Manrope" pitchFamily="2" charset="0"/>
                <a:cs typeface="Tahoma"/>
              </a:rPr>
              <a:t>Memorial Park</a:t>
            </a:r>
          </a:p>
          <a:p>
            <a:pPr marL="17145" marR="5080">
              <a:lnSpc>
                <a:spcPct val="107400"/>
              </a:lnSpc>
              <a:spcBef>
                <a:spcPts val="1140"/>
              </a:spcBef>
              <a:buClr>
                <a:srgbClr val="FFFFFF"/>
              </a:buClr>
              <a:tabLst>
                <a:tab pos="437515" algn="l"/>
                <a:tab pos="438150" algn="l"/>
              </a:tabLst>
            </a:pPr>
            <a:r>
              <a:rPr sz="1875" baseline="2222" dirty="0">
                <a:latin typeface="Manrope" pitchFamily="2" charset="0"/>
                <a:cs typeface="Tahoma"/>
              </a:rPr>
              <a:t>Sports Hall &amp; The </a:t>
            </a:r>
            <a:r>
              <a:rPr sz="1250" dirty="0">
                <a:latin typeface="Manrope" pitchFamily="2" charset="0"/>
                <a:cs typeface="Tahoma"/>
              </a:rPr>
              <a:t>Playground assault course</a:t>
            </a:r>
            <a:endParaRPr lang="en-US" sz="1250" dirty="0">
              <a:latin typeface="Manrope" pitchFamily="2" charset="0"/>
              <a:cs typeface="Tahoma"/>
            </a:endParaRPr>
          </a:p>
          <a:p>
            <a:pPr marL="17145" marR="5080">
              <a:lnSpc>
                <a:spcPct val="107400"/>
              </a:lnSpc>
              <a:spcBef>
                <a:spcPts val="1140"/>
              </a:spcBef>
              <a:buClr>
                <a:srgbClr val="FFFFFF"/>
              </a:buClr>
              <a:tabLst>
                <a:tab pos="437515" algn="l"/>
                <a:tab pos="438150" algn="l"/>
              </a:tabLst>
            </a:pPr>
            <a:r>
              <a:rPr sz="1250" dirty="0">
                <a:latin typeface="Manrope" pitchFamily="2" charset="0"/>
                <a:cs typeface="Tahoma"/>
              </a:rPr>
              <a:t>Mere Way cycle route</a:t>
            </a:r>
            <a:endParaRPr lang="en-US" sz="1250" dirty="0">
              <a:latin typeface="Manrope" pitchFamily="2" charset="0"/>
              <a:cs typeface="Tahoma"/>
            </a:endParaRPr>
          </a:p>
          <a:p>
            <a:pPr marL="17145" marR="5080">
              <a:lnSpc>
                <a:spcPct val="107400"/>
              </a:lnSpc>
              <a:spcBef>
                <a:spcPts val="1140"/>
              </a:spcBef>
              <a:buClr>
                <a:srgbClr val="FFFFFF"/>
              </a:buClr>
              <a:tabLst>
                <a:tab pos="437515" algn="l"/>
                <a:tab pos="438150" algn="l"/>
              </a:tabLst>
            </a:pPr>
            <a:r>
              <a:rPr sz="1250" dirty="0">
                <a:latin typeface="Manrope" pitchFamily="2" charset="0"/>
                <a:cs typeface="Tahoma"/>
              </a:rPr>
              <a:t>Waterbeach Military Heritage Museum</a:t>
            </a:r>
            <a:endParaRPr lang="en-US" sz="1250" dirty="0">
              <a:latin typeface="Manrope" pitchFamily="2" charset="0"/>
              <a:cs typeface="Tahoma"/>
            </a:endParaRPr>
          </a:p>
          <a:p>
            <a:pPr marL="17145" marR="5080">
              <a:lnSpc>
                <a:spcPct val="107400"/>
              </a:lnSpc>
              <a:spcBef>
                <a:spcPts val="1140"/>
              </a:spcBef>
              <a:buClr>
                <a:srgbClr val="FFFFFF"/>
              </a:buClr>
              <a:tabLst>
                <a:tab pos="437515" algn="l"/>
                <a:tab pos="438150" algn="l"/>
              </a:tabLst>
            </a:pPr>
            <a:r>
              <a:rPr sz="1250" dirty="0">
                <a:latin typeface="Manrope" pitchFamily="2" charset="0"/>
                <a:cs typeface="Tahoma"/>
              </a:rPr>
              <a:t>Squash courts</a:t>
            </a:r>
            <a:endParaRPr lang="en-US" sz="1250" dirty="0">
              <a:latin typeface="Manrope" pitchFamily="2" charset="0"/>
              <a:cs typeface="Tahoma"/>
            </a:endParaRPr>
          </a:p>
          <a:p>
            <a:pPr marL="17145" marR="5080">
              <a:lnSpc>
                <a:spcPct val="107400"/>
              </a:lnSpc>
              <a:spcBef>
                <a:spcPts val="1140"/>
              </a:spcBef>
              <a:buClr>
                <a:srgbClr val="FFFFFF"/>
              </a:buClr>
              <a:tabLst>
                <a:tab pos="437515" algn="l"/>
                <a:tab pos="438150" algn="l"/>
              </a:tabLst>
            </a:pPr>
            <a:r>
              <a:rPr sz="1250" dirty="0">
                <a:latin typeface="Manrope" pitchFamily="2" charset="0"/>
                <a:cs typeface="Tahoma"/>
              </a:rPr>
              <a:t>Tillage Way cycle route</a:t>
            </a:r>
            <a:endParaRPr lang="en-US" sz="1250" dirty="0">
              <a:latin typeface="Manrope" pitchFamily="2" charset="0"/>
              <a:cs typeface="Tahoma"/>
            </a:endParaRPr>
          </a:p>
          <a:p>
            <a:pPr marL="17145" marR="5080">
              <a:lnSpc>
                <a:spcPct val="107400"/>
              </a:lnSpc>
              <a:spcBef>
                <a:spcPts val="1140"/>
              </a:spcBef>
              <a:buClr>
                <a:srgbClr val="FFFFFF"/>
              </a:buClr>
              <a:tabLst>
                <a:tab pos="437515" algn="l"/>
                <a:tab pos="438150" algn="l"/>
              </a:tabLst>
            </a:pPr>
            <a:r>
              <a:rPr sz="1250" dirty="0">
                <a:latin typeface="Manrope" pitchFamily="2" charset="0"/>
                <a:cs typeface="Tahoma"/>
              </a:rPr>
              <a:t> Waterbeach Causeway</a:t>
            </a:r>
          </a:p>
        </p:txBody>
      </p:sp>
      <p:sp>
        <p:nvSpPr>
          <p:cNvPr id="88" name="object 88"/>
          <p:cNvSpPr/>
          <p:nvPr/>
        </p:nvSpPr>
        <p:spPr>
          <a:xfrm>
            <a:off x="9499961" y="8895761"/>
            <a:ext cx="290195" cy="290195"/>
          </a:xfrm>
          <a:custGeom>
            <a:avLst/>
            <a:gdLst/>
            <a:ahLst/>
            <a:cxnLst/>
            <a:rect l="l" t="t" r="r" b="b"/>
            <a:pathLst>
              <a:path w="290195" h="290195">
                <a:moveTo>
                  <a:pt x="144894" y="0"/>
                </a:moveTo>
                <a:lnTo>
                  <a:pt x="99091" y="7386"/>
                </a:lnTo>
                <a:lnTo>
                  <a:pt x="59316" y="27957"/>
                </a:lnTo>
                <a:lnTo>
                  <a:pt x="27952" y="59324"/>
                </a:lnTo>
                <a:lnTo>
                  <a:pt x="7385" y="99103"/>
                </a:lnTo>
                <a:lnTo>
                  <a:pt x="0" y="144906"/>
                </a:lnTo>
                <a:lnTo>
                  <a:pt x="7385" y="190704"/>
                </a:lnTo>
                <a:lnTo>
                  <a:pt x="27952" y="230479"/>
                </a:lnTo>
                <a:lnTo>
                  <a:pt x="59316" y="261845"/>
                </a:lnTo>
                <a:lnTo>
                  <a:pt x="99091" y="282414"/>
                </a:lnTo>
                <a:lnTo>
                  <a:pt x="144894" y="289801"/>
                </a:lnTo>
                <a:lnTo>
                  <a:pt x="190696" y="282414"/>
                </a:lnTo>
                <a:lnTo>
                  <a:pt x="230472" y="261845"/>
                </a:lnTo>
                <a:lnTo>
                  <a:pt x="261836" y="230479"/>
                </a:lnTo>
                <a:lnTo>
                  <a:pt x="282402" y="190704"/>
                </a:lnTo>
                <a:lnTo>
                  <a:pt x="289788" y="144906"/>
                </a:lnTo>
                <a:lnTo>
                  <a:pt x="282402" y="99103"/>
                </a:lnTo>
                <a:lnTo>
                  <a:pt x="261836" y="59324"/>
                </a:lnTo>
                <a:lnTo>
                  <a:pt x="230472" y="27957"/>
                </a:lnTo>
                <a:lnTo>
                  <a:pt x="190696" y="7386"/>
                </a:lnTo>
                <a:lnTo>
                  <a:pt x="144894" y="0"/>
                </a:lnTo>
                <a:close/>
              </a:path>
            </a:pathLst>
          </a:custGeom>
          <a:solidFill>
            <a:srgbClr val="1F3C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 txBox="1"/>
          <p:nvPr/>
        </p:nvSpPr>
        <p:spPr>
          <a:xfrm>
            <a:off x="9545691" y="8927292"/>
            <a:ext cx="194945" cy="210314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spcBef>
                <a:spcPts val="140"/>
              </a:spcBef>
            </a:pPr>
            <a:r>
              <a:rPr sz="1250" spc="-150" dirty="0">
                <a:solidFill>
                  <a:srgbClr val="FFFFFF"/>
                </a:solidFill>
                <a:latin typeface="Manrope" pitchFamily="2" charset="0"/>
                <a:cs typeface="Arial Black"/>
              </a:rPr>
              <a:t>12</a:t>
            </a:r>
            <a:endParaRPr sz="1250">
              <a:latin typeface="Manrope" pitchFamily="2" charset="0"/>
              <a:cs typeface="Arial Black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11476510" y="9862658"/>
            <a:ext cx="293370" cy="0"/>
          </a:xfrm>
          <a:custGeom>
            <a:avLst/>
            <a:gdLst/>
            <a:ahLst/>
            <a:cxnLst/>
            <a:rect l="l" t="t" r="r" b="b"/>
            <a:pathLst>
              <a:path w="293370">
                <a:moveTo>
                  <a:pt x="0" y="0"/>
                </a:moveTo>
                <a:lnTo>
                  <a:pt x="293192" y="0"/>
                </a:lnTo>
              </a:path>
            </a:pathLst>
          </a:custGeom>
          <a:ln w="23406">
            <a:solidFill>
              <a:srgbClr val="FBBB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 txBox="1"/>
          <p:nvPr/>
        </p:nvSpPr>
        <p:spPr>
          <a:xfrm>
            <a:off x="11938432" y="9661321"/>
            <a:ext cx="2023745" cy="402674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spcBef>
                <a:spcPts val="140"/>
              </a:spcBef>
            </a:pPr>
            <a:r>
              <a:rPr sz="1250" dirty="0">
                <a:latin typeface="Manrope" pitchFamily="2" charset="0"/>
                <a:cs typeface="Tahoma"/>
              </a:rPr>
              <a:t>Walking</a:t>
            </a:r>
            <a:r>
              <a:rPr sz="1250" spc="-55" dirty="0">
                <a:latin typeface="Manrope" pitchFamily="2" charset="0"/>
                <a:cs typeface="Tahoma"/>
              </a:rPr>
              <a:t> </a:t>
            </a:r>
            <a:r>
              <a:rPr sz="1250" spc="60" dirty="0">
                <a:latin typeface="Manrope" pitchFamily="2" charset="0"/>
                <a:cs typeface="Tahoma"/>
              </a:rPr>
              <a:t>and</a:t>
            </a:r>
            <a:r>
              <a:rPr sz="1250" spc="-50" dirty="0">
                <a:latin typeface="Manrope" pitchFamily="2" charset="0"/>
                <a:cs typeface="Tahoma"/>
              </a:rPr>
              <a:t> </a:t>
            </a:r>
            <a:r>
              <a:rPr sz="1250" spc="55" dirty="0">
                <a:latin typeface="Manrope" pitchFamily="2" charset="0"/>
                <a:cs typeface="Tahoma"/>
              </a:rPr>
              <a:t>cycling</a:t>
            </a:r>
            <a:r>
              <a:rPr sz="1250" spc="-55" dirty="0">
                <a:latin typeface="Manrope" pitchFamily="2" charset="0"/>
                <a:cs typeface="Tahoma"/>
              </a:rPr>
              <a:t> </a:t>
            </a:r>
            <a:r>
              <a:rPr sz="1250" spc="55" dirty="0">
                <a:latin typeface="Manrope" pitchFamily="2" charset="0"/>
                <a:cs typeface="Tahoma"/>
              </a:rPr>
              <a:t>routes</a:t>
            </a:r>
            <a:endParaRPr sz="1250" dirty="0">
              <a:latin typeface="Manrope" pitchFamily="2" charset="0"/>
              <a:cs typeface="Tahoma"/>
            </a:endParaRPr>
          </a:p>
        </p:txBody>
      </p:sp>
      <p:sp>
        <p:nvSpPr>
          <p:cNvPr id="92" name="object 92"/>
          <p:cNvSpPr txBox="1">
            <a:spLocks noGrp="1"/>
          </p:cNvSpPr>
          <p:nvPr>
            <p:ph type="title"/>
          </p:nvPr>
        </p:nvSpPr>
        <p:spPr>
          <a:xfrm>
            <a:off x="2947539" y="561281"/>
            <a:ext cx="9207500" cy="720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604">
              <a:spcBef>
                <a:spcPts val="100"/>
              </a:spcBef>
            </a:pPr>
            <a:r>
              <a:rPr sz="4600" b="1" dirty="0">
                <a:latin typeface="Manrope" pitchFamily="2" charset="0"/>
                <a:cs typeface="Arial" panose="020B0604020202020204" pitchFamily="34" charset="0"/>
              </a:rPr>
              <a:t>The First Phase of Waterbeach</a:t>
            </a:r>
          </a:p>
        </p:txBody>
      </p:sp>
      <p:pic>
        <p:nvPicPr>
          <p:cNvPr id="93" name="object 9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164603" y="0"/>
            <a:ext cx="7755597" cy="6769874"/>
          </a:xfrm>
          <a:prstGeom prst="rect">
            <a:avLst/>
          </a:prstGeom>
        </p:spPr>
      </p:pic>
      <p:pic>
        <p:nvPicPr>
          <p:cNvPr id="94" name="object 9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164603" y="6910133"/>
            <a:ext cx="7755597" cy="680586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63800" y="1491398"/>
            <a:ext cx="19456400" cy="12245975"/>
            <a:chOff x="0" y="1491397"/>
            <a:chExt cx="19456400" cy="122459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41000" y="1525271"/>
              <a:ext cx="8915400" cy="614013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64800" y="7645400"/>
              <a:ext cx="8991587" cy="60705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1491398"/>
              <a:ext cx="11734165" cy="12225020"/>
            </a:xfrm>
            <a:custGeom>
              <a:avLst/>
              <a:gdLst/>
              <a:ahLst/>
              <a:cxnLst/>
              <a:rect l="l" t="t" r="r" b="b"/>
              <a:pathLst>
                <a:path w="11734165" h="12225019">
                  <a:moveTo>
                    <a:pt x="11733619" y="2610713"/>
                  </a:moveTo>
                  <a:lnTo>
                    <a:pt x="11733568" y="2559913"/>
                  </a:lnTo>
                  <a:lnTo>
                    <a:pt x="11732908" y="2509113"/>
                  </a:lnTo>
                  <a:lnTo>
                    <a:pt x="11731638" y="2471013"/>
                  </a:lnTo>
                  <a:lnTo>
                    <a:pt x="11729745" y="2420213"/>
                  </a:lnTo>
                  <a:lnTo>
                    <a:pt x="11727256" y="2369413"/>
                  </a:lnTo>
                  <a:lnTo>
                    <a:pt x="11724157" y="2318613"/>
                  </a:lnTo>
                  <a:lnTo>
                    <a:pt x="11720449" y="2267813"/>
                  </a:lnTo>
                  <a:lnTo>
                    <a:pt x="11716156" y="2217013"/>
                  </a:lnTo>
                  <a:lnTo>
                    <a:pt x="11711254" y="2178913"/>
                  </a:lnTo>
                  <a:lnTo>
                    <a:pt x="11705768" y="2128113"/>
                  </a:lnTo>
                  <a:lnTo>
                    <a:pt x="11699685" y="2077313"/>
                  </a:lnTo>
                  <a:lnTo>
                    <a:pt x="11693017" y="2026513"/>
                  </a:lnTo>
                  <a:lnTo>
                    <a:pt x="11685765" y="1988413"/>
                  </a:lnTo>
                  <a:lnTo>
                    <a:pt x="11677929" y="1937613"/>
                  </a:lnTo>
                  <a:lnTo>
                    <a:pt x="11669522" y="1886813"/>
                  </a:lnTo>
                  <a:lnTo>
                    <a:pt x="11660530" y="1836013"/>
                  </a:lnTo>
                  <a:lnTo>
                    <a:pt x="11650967" y="1785213"/>
                  </a:lnTo>
                  <a:lnTo>
                    <a:pt x="11640845" y="1747113"/>
                  </a:lnTo>
                  <a:lnTo>
                    <a:pt x="11630139" y="1696313"/>
                  </a:lnTo>
                  <a:lnTo>
                    <a:pt x="11618887" y="1645513"/>
                  </a:lnTo>
                  <a:lnTo>
                    <a:pt x="11607063" y="1607413"/>
                  </a:lnTo>
                  <a:lnTo>
                    <a:pt x="11594681" y="1556613"/>
                  </a:lnTo>
                  <a:lnTo>
                    <a:pt x="11581740" y="1505813"/>
                  </a:lnTo>
                  <a:lnTo>
                    <a:pt x="11568252" y="1455013"/>
                  </a:lnTo>
                  <a:lnTo>
                    <a:pt x="11554219" y="1416913"/>
                  </a:lnTo>
                  <a:lnTo>
                    <a:pt x="11539639" y="1366113"/>
                  </a:lnTo>
                  <a:lnTo>
                    <a:pt x="11524513" y="1328013"/>
                  </a:lnTo>
                  <a:lnTo>
                    <a:pt x="11508842" y="1277213"/>
                  </a:lnTo>
                  <a:lnTo>
                    <a:pt x="11492636" y="1226413"/>
                  </a:lnTo>
                  <a:lnTo>
                    <a:pt x="11475898" y="1188313"/>
                  </a:lnTo>
                  <a:lnTo>
                    <a:pt x="11458626" y="1137513"/>
                  </a:lnTo>
                  <a:lnTo>
                    <a:pt x="11440833" y="1099413"/>
                  </a:lnTo>
                  <a:lnTo>
                    <a:pt x="11422507" y="1048613"/>
                  </a:lnTo>
                  <a:lnTo>
                    <a:pt x="11403660" y="1010513"/>
                  </a:lnTo>
                  <a:lnTo>
                    <a:pt x="11384293" y="959713"/>
                  </a:lnTo>
                  <a:lnTo>
                    <a:pt x="11364405" y="921613"/>
                  </a:lnTo>
                  <a:lnTo>
                    <a:pt x="11344008" y="870813"/>
                  </a:lnTo>
                  <a:lnTo>
                    <a:pt x="11323104" y="832713"/>
                  </a:lnTo>
                  <a:lnTo>
                    <a:pt x="11301679" y="781913"/>
                  </a:lnTo>
                  <a:lnTo>
                    <a:pt x="11279759" y="743813"/>
                  </a:lnTo>
                  <a:lnTo>
                    <a:pt x="11257344" y="705713"/>
                  </a:lnTo>
                  <a:lnTo>
                    <a:pt x="11234420" y="654913"/>
                  </a:lnTo>
                  <a:lnTo>
                    <a:pt x="11211001" y="616813"/>
                  </a:lnTo>
                  <a:lnTo>
                    <a:pt x="11187087" y="578713"/>
                  </a:lnTo>
                  <a:lnTo>
                    <a:pt x="11162678" y="540613"/>
                  </a:lnTo>
                  <a:lnTo>
                    <a:pt x="11137786" y="489813"/>
                  </a:lnTo>
                  <a:lnTo>
                    <a:pt x="11112411" y="451713"/>
                  </a:lnTo>
                  <a:lnTo>
                    <a:pt x="11086554" y="413613"/>
                  </a:lnTo>
                  <a:lnTo>
                    <a:pt x="11060227" y="375513"/>
                  </a:lnTo>
                  <a:lnTo>
                    <a:pt x="11033417" y="337413"/>
                  </a:lnTo>
                  <a:lnTo>
                    <a:pt x="11006138" y="299313"/>
                  </a:lnTo>
                  <a:lnTo>
                    <a:pt x="10978375" y="261213"/>
                  </a:lnTo>
                  <a:lnTo>
                    <a:pt x="10950156" y="223113"/>
                  </a:lnTo>
                  <a:lnTo>
                    <a:pt x="10921479" y="185013"/>
                  </a:lnTo>
                  <a:lnTo>
                    <a:pt x="10892333" y="146913"/>
                  </a:lnTo>
                  <a:lnTo>
                    <a:pt x="10862729" y="108813"/>
                  </a:lnTo>
                  <a:lnTo>
                    <a:pt x="10832668" y="70713"/>
                  </a:lnTo>
                  <a:lnTo>
                    <a:pt x="10802163" y="32613"/>
                  </a:lnTo>
                  <a:lnTo>
                    <a:pt x="9332252" y="32613"/>
                  </a:lnTo>
                  <a:lnTo>
                    <a:pt x="9332404" y="0"/>
                  </a:lnTo>
                  <a:lnTo>
                    <a:pt x="457200" y="0"/>
                  </a:lnTo>
                  <a:lnTo>
                    <a:pt x="457200" y="32613"/>
                  </a:lnTo>
                  <a:lnTo>
                    <a:pt x="0" y="32613"/>
                  </a:lnTo>
                  <a:lnTo>
                    <a:pt x="0" y="12224601"/>
                  </a:lnTo>
                  <a:lnTo>
                    <a:pt x="457200" y="12224601"/>
                  </a:lnTo>
                  <a:lnTo>
                    <a:pt x="9278696" y="12224601"/>
                  </a:lnTo>
                  <a:lnTo>
                    <a:pt x="10832668" y="12224601"/>
                  </a:lnTo>
                  <a:lnTo>
                    <a:pt x="10862729" y="12186514"/>
                  </a:lnTo>
                  <a:lnTo>
                    <a:pt x="10892333" y="12148414"/>
                  </a:lnTo>
                  <a:lnTo>
                    <a:pt x="10921479" y="12110314"/>
                  </a:lnTo>
                  <a:lnTo>
                    <a:pt x="10950156" y="12072214"/>
                  </a:lnTo>
                  <a:lnTo>
                    <a:pt x="10978375" y="12034114"/>
                  </a:lnTo>
                  <a:lnTo>
                    <a:pt x="11006138" y="11996014"/>
                  </a:lnTo>
                  <a:lnTo>
                    <a:pt x="11033417" y="11957914"/>
                  </a:lnTo>
                  <a:lnTo>
                    <a:pt x="11060227" y="11919814"/>
                  </a:lnTo>
                  <a:lnTo>
                    <a:pt x="11086554" y="11881714"/>
                  </a:lnTo>
                  <a:lnTo>
                    <a:pt x="11112411" y="11843614"/>
                  </a:lnTo>
                  <a:lnTo>
                    <a:pt x="11137786" y="11805514"/>
                  </a:lnTo>
                  <a:lnTo>
                    <a:pt x="11162678" y="11767414"/>
                  </a:lnTo>
                  <a:lnTo>
                    <a:pt x="11187087" y="11716614"/>
                  </a:lnTo>
                  <a:lnTo>
                    <a:pt x="11211001" y="11678514"/>
                  </a:lnTo>
                  <a:lnTo>
                    <a:pt x="11234420" y="11640414"/>
                  </a:lnTo>
                  <a:lnTo>
                    <a:pt x="11257344" y="11589614"/>
                  </a:lnTo>
                  <a:lnTo>
                    <a:pt x="11279759" y="11551514"/>
                  </a:lnTo>
                  <a:lnTo>
                    <a:pt x="11301679" y="11513414"/>
                  </a:lnTo>
                  <a:lnTo>
                    <a:pt x="11323104" y="11462614"/>
                  </a:lnTo>
                  <a:lnTo>
                    <a:pt x="11344008" y="11424514"/>
                  </a:lnTo>
                  <a:lnTo>
                    <a:pt x="11364405" y="11386414"/>
                  </a:lnTo>
                  <a:lnTo>
                    <a:pt x="11384293" y="11335614"/>
                  </a:lnTo>
                  <a:lnTo>
                    <a:pt x="11403660" y="11297514"/>
                  </a:lnTo>
                  <a:lnTo>
                    <a:pt x="11422507" y="11246714"/>
                  </a:lnTo>
                  <a:lnTo>
                    <a:pt x="11440833" y="11208614"/>
                  </a:lnTo>
                  <a:lnTo>
                    <a:pt x="11458626" y="11157814"/>
                  </a:lnTo>
                  <a:lnTo>
                    <a:pt x="11475898" y="11107014"/>
                  </a:lnTo>
                  <a:lnTo>
                    <a:pt x="11492636" y="11068914"/>
                  </a:lnTo>
                  <a:lnTo>
                    <a:pt x="11508842" y="11018114"/>
                  </a:lnTo>
                  <a:lnTo>
                    <a:pt x="11524513" y="10980014"/>
                  </a:lnTo>
                  <a:lnTo>
                    <a:pt x="11539639" y="10929214"/>
                  </a:lnTo>
                  <a:lnTo>
                    <a:pt x="11554219" y="10878414"/>
                  </a:lnTo>
                  <a:lnTo>
                    <a:pt x="11568252" y="10840314"/>
                  </a:lnTo>
                  <a:lnTo>
                    <a:pt x="11581740" y="10789514"/>
                  </a:lnTo>
                  <a:lnTo>
                    <a:pt x="11594681" y="10738714"/>
                  </a:lnTo>
                  <a:lnTo>
                    <a:pt x="11607063" y="10700614"/>
                  </a:lnTo>
                  <a:lnTo>
                    <a:pt x="11618887" y="10649814"/>
                  </a:lnTo>
                  <a:lnTo>
                    <a:pt x="11630139" y="10599014"/>
                  </a:lnTo>
                  <a:lnTo>
                    <a:pt x="11640845" y="10548214"/>
                  </a:lnTo>
                  <a:lnTo>
                    <a:pt x="11650967" y="10510114"/>
                  </a:lnTo>
                  <a:lnTo>
                    <a:pt x="11660530" y="10459314"/>
                  </a:lnTo>
                  <a:lnTo>
                    <a:pt x="11669522" y="10408514"/>
                  </a:lnTo>
                  <a:lnTo>
                    <a:pt x="11677929" y="10357714"/>
                  </a:lnTo>
                  <a:lnTo>
                    <a:pt x="11685765" y="10319614"/>
                  </a:lnTo>
                  <a:lnTo>
                    <a:pt x="11693017" y="10268814"/>
                  </a:lnTo>
                  <a:lnTo>
                    <a:pt x="11699685" y="10218014"/>
                  </a:lnTo>
                  <a:lnTo>
                    <a:pt x="11705768" y="10167214"/>
                  </a:lnTo>
                  <a:lnTo>
                    <a:pt x="11711254" y="10116414"/>
                  </a:lnTo>
                  <a:lnTo>
                    <a:pt x="11716156" y="10078314"/>
                  </a:lnTo>
                  <a:lnTo>
                    <a:pt x="11720449" y="10027514"/>
                  </a:lnTo>
                  <a:lnTo>
                    <a:pt x="11724157" y="9976714"/>
                  </a:lnTo>
                  <a:lnTo>
                    <a:pt x="11727256" y="9925914"/>
                  </a:lnTo>
                  <a:lnTo>
                    <a:pt x="11731638" y="9837014"/>
                  </a:lnTo>
                  <a:lnTo>
                    <a:pt x="11732908" y="9786214"/>
                  </a:lnTo>
                  <a:lnTo>
                    <a:pt x="11733568" y="9735414"/>
                  </a:lnTo>
                  <a:lnTo>
                    <a:pt x="11733619" y="9684614"/>
                  </a:lnTo>
                  <a:lnTo>
                    <a:pt x="11733035" y="9633814"/>
                  </a:lnTo>
                  <a:lnTo>
                    <a:pt x="11731841" y="9595714"/>
                  </a:lnTo>
                  <a:lnTo>
                    <a:pt x="11730012" y="9544914"/>
                  </a:lnTo>
                  <a:lnTo>
                    <a:pt x="11727561" y="9494114"/>
                  </a:lnTo>
                  <a:lnTo>
                    <a:pt x="11724475" y="9443314"/>
                  </a:lnTo>
                  <a:lnTo>
                    <a:pt x="11720767" y="9392514"/>
                  </a:lnTo>
                  <a:lnTo>
                    <a:pt x="11716410" y="9354414"/>
                  </a:lnTo>
                  <a:lnTo>
                    <a:pt x="11711407" y="9303614"/>
                  </a:lnTo>
                  <a:lnTo>
                    <a:pt x="11705768" y="9252814"/>
                  </a:lnTo>
                  <a:lnTo>
                    <a:pt x="11699481" y="9202014"/>
                  </a:lnTo>
                  <a:lnTo>
                    <a:pt x="11692547" y="9163914"/>
                  </a:lnTo>
                  <a:lnTo>
                    <a:pt x="11684953" y="9113114"/>
                  </a:lnTo>
                  <a:lnTo>
                    <a:pt x="11676710" y="9062314"/>
                  </a:lnTo>
                  <a:lnTo>
                    <a:pt x="11667820" y="9011514"/>
                  </a:lnTo>
                  <a:lnTo>
                    <a:pt x="11658257" y="8973414"/>
                  </a:lnTo>
                  <a:lnTo>
                    <a:pt x="11648021" y="8922614"/>
                  </a:lnTo>
                  <a:lnTo>
                    <a:pt x="11637137" y="8871814"/>
                  </a:lnTo>
                  <a:lnTo>
                    <a:pt x="11625567" y="8833714"/>
                  </a:lnTo>
                  <a:lnTo>
                    <a:pt x="11613337" y="8782914"/>
                  </a:lnTo>
                  <a:lnTo>
                    <a:pt x="11600421" y="8732114"/>
                  </a:lnTo>
                  <a:lnTo>
                    <a:pt x="11586832" y="8694014"/>
                  </a:lnTo>
                  <a:lnTo>
                    <a:pt x="11572558" y="8643214"/>
                  </a:lnTo>
                  <a:lnTo>
                    <a:pt x="11557610" y="8605114"/>
                  </a:lnTo>
                  <a:lnTo>
                    <a:pt x="11541963" y="8554314"/>
                  </a:lnTo>
                  <a:lnTo>
                    <a:pt x="11525631" y="8503514"/>
                  </a:lnTo>
                  <a:lnTo>
                    <a:pt x="11508600" y="8465414"/>
                  </a:lnTo>
                  <a:lnTo>
                    <a:pt x="11490871" y="8414613"/>
                  </a:lnTo>
                  <a:lnTo>
                    <a:pt x="11472456" y="8376513"/>
                  </a:lnTo>
                  <a:lnTo>
                    <a:pt x="11453330" y="8325713"/>
                  </a:lnTo>
                  <a:lnTo>
                    <a:pt x="11433493" y="8287613"/>
                  </a:lnTo>
                  <a:lnTo>
                    <a:pt x="11412957" y="8249513"/>
                  </a:lnTo>
                  <a:lnTo>
                    <a:pt x="11391710" y="8198713"/>
                  </a:lnTo>
                  <a:lnTo>
                    <a:pt x="11367973" y="8147913"/>
                  </a:lnTo>
                  <a:lnTo>
                    <a:pt x="11297476" y="8008213"/>
                  </a:lnTo>
                  <a:lnTo>
                    <a:pt x="11274298" y="7970113"/>
                  </a:lnTo>
                  <a:lnTo>
                    <a:pt x="11251311" y="7919313"/>
                  </a:lnTo>
                  <a:lnTo>
                    <a:pt x="11228540" y="7881213"/>
                  </a:lnTo>
                  <a:lnTo>
                    <a:pt x="11206010" y="7830413"/>
                  </a:lnTo>
                  <a:lnTo>
                    <a:pt x="11183747" y="7779613"/>
                  </a:lnTo>
                  <a:lnTo>
                    <a:pt x="11161751" y="7741513"/>
                  </a:lnTo>
                  <a:lnTo>
                    <a:pt x="11140072" y="7690713"/>
                  </a:lnTo>
                  <a:lnTo>
                    <a:pt x="11118710" y="7652613"/>
                  </a:lnTo>
                  <a:lnTo>
                    <a:pt x="11097692" y="7601813"/>
                  </a:lnTo>
                  <a:lnTo>
                    <a:pt x="11077042" y="7563713"/>
                  </a:lnTo>
                  <a:lnTo>
                    <a:pt x="11056785" y="7512913"/>
                  </a:lnTo>
                  <a:lnTo>
                    <a:pt x="11036948" y="7474813"/>
                  </a:lnTo>
                  <a:lnTo>
                    <a:pt x="11017542" y="7424013"/>
                  </a:lnTo>
                  <a:lnTo>
                    <a:pt x="10998581" y="7373213"/>
                  </a:lnTo>
                  <a:lnTo>
                    <a:pt x="10980103" y="7335113"/>
                  </a:lnTo>
                  <a:lnTo>
                    <a:pt x="10962119" y="7284313"/>
                  </a:lnTo>
                  <a:lnTo>
                    <a:pt x="10944670" y="7246213"/>
                  </a:lnTo>
                  <a:lnTo>
                    <a:pt x="10927753" y="7195413"/>
                  </a:lnTo>
                  <a:lnTo>
                    <a:pt x="10911396" y="7157313"/>
                  </a:lnTo>
                  <a:lnTo>
                    <a:pt x="10895635" y="7106513"/>
                  </a:lnTo>
                  <a:lnTo>
                    <a:pt x="10880471" y="7055713"/>
                  </a:lnTo>
                  <a:lnTo>
                    <a:pt x="10865942" y="7017613"/>
                  </a:lnTo>
                  <a:lnTo>
                    <a:pt x="10852074" y="6966813"/>
                  </a:lnTo>
                  <a:lnTo>
                    <a:pt x="10838866" y="6916013"/>
                  </a:lnTo>
                  <a:lnTo>
                    <a:pt x="10826356" y="6877913"/>
                  </a:lnTo>
                  <a:lnTo>
                    <a:pt x="10814558" y="6827113"/>
                  </a:lnTo>
                  <a:lnTo>
                    <a:pt x="10803496" y="6776313"/>
                  </a:lnTo>
                  <a:lnTo>
                    <a:pt x="10793209" y="6725513"/>
                  </a:lnTo>
                  <a:lnTo>
                    <a:pt x="10783684" y="6674713"/>
                  </a:lnTo>
                  <a:lnTo>
                    <a:pt x="10774972" y="6623913"/>
                  </a:lnTo>
                  <a:lnTo>
                    <a:pt x="10767085" y="6573113"/>
                  </a:lnTo>
                  <a:lnTo>
                    <a:pt x="10760050" y="6522313"/>
                  </a:lnTo>
                  <a:lnTo>
                    <a:pt x="10753877" y="6471513"/>
                  </a:lnTo>
                  <a:lnTo>
                    <a:pt x="10748594" y="6420713"/>
                  </a:lnTo>
                  <a:lnTo>
                    <a:pt x="10744225" y="6369913"/>
                  </a:lnTo>
                  <a:lnTo>
                    <a:pt x="10740784" y="6319113"/>
                  </a:lnTo>
                  <a:lnTo>
                    <a:pt x="10738295" y="6268313"/>
                  </a:lnTo>
                  <a:lnTo>
                    <a:pt x="10736796" y="6217513"/>
                  </a:lnTo>
                  <a:lnTo>
                    <a:pt x="10736288" y="6154013"/>
                  </a:lnTo>
                  <a:lnTo>
                    <a:pt x="10736377" y="5633313"/>
                  </a:lnTo>
                  <a:lnTo>
                    <a:pt x="10736478" y="5531713"/>
                  </a:lnTo>
                  <a:lnTo>
                    <a:pt x="10736910" y="5658713"/>
                  </a:lnTo>
                  <a:lnTo>
                    <a:pt x="10737774" y="6039713"/>
                  </a:lnTo>
                  <a:lnTo>
                    <a:pt x="10740009" y="5988913"/>
                  </a:lnTo>
                  <a:lnTo>
                    <a:pt x="10743209" y="5938113"/>
                  </a:lnTo>
                  <a:lnTo>
                    <a:pt x="10747362" y="5887313"/>
                  </a:lnTo>
                  <a:lnTo>
                    <a:pt x="10752455" y="5836513"/>
                  </a:lnTo>
                  <a:lnTo>
                    <a:pt x="10758449" y="5785713"/>
                  </a:lnTo>
                  <a:lnTo>
                    <a:pt x="10765333" y="5734913"/>
                  </a:lnTo>
                  <a:lnTo>
                    <a:pt x="10773067" y="5684113"/>
                  </a:lnTo>
                  <a:lnTo>
                    <a:pt x="10781652" y="5633313"/>
                  </a:lnTo>
                  <a:lnTo>
                    <a:pt x="10791063" y="5582513"/>
                  </a:lnTo>
                  <a:lnTo>
                    <a:pt x="10801261" y="5531713"/>
                  </a:lnTo>
                  <a:lnTo>
                    <a:pt x="10812234" y="5480913"/>
                  </a:lnTo>
                  <a:lnTo>
                    <a:pt x="10823956" y="5430113"/>
                  </a:lnTo>
                  <a:lnTo>
                    <a:pt x="10836415" y="5392013"/>
                  </a:lnTo>
                  <a:lnTo>
                    <a:pt x="10849585" y="5341213"/>
                  </a:lnTo>
                  <a:lnTo>
                    <a:pt x="10863440" y="5290413"/>
                  </a:lnTo>
                  <a:lnTo>
                    <a:pt x="10877956" y="5239613"/>
                  </a:lnTo>
                  <a:lnTo>
                    <a:pt x="10893108" y="5201513"/>
                  </a:lnTo>
                  <a:lnTo>
                    <a:pt x="10908894" y="5150713"/>
                  </a:lnTo>
                  <a:lnTo>
                    <a:pt x="10925264" y="5112613"/>
                  </a:lnTo>
                  <a:lnTo>
                    <a:pt x="10942206" y="5061813"/>
                  </a:lnTo>
                  <a:lnTo>
                    <a:pt x="10959719" y="5011013"/>
                  </a:lnTo>
                  <a:lnTo>
                    <a:pt x="10977740" y="4972913"/>
                  </a:lnTo>
                  <a:lnTo>
                    <a:pt x="10996282" y="4922113"/>
                  </a:lnTo>
                  <a:lnTo>
                    <a:pt x="11015320" y="4884013"/>
                  </a:lnTo>
                  <a:lnTo>
                    <a:pt x="11034801" y="4833213"/>
                  </a:lnTo>
                  <a:lnTo>
                    <a:pt x="11054740" y="4782413"/>
                  </a:lnTo>
                  <a:lnTo>
                    <a:pt x="11075099" y="4744313"/>
                  </a:lnTo>
                  <a:lnTo>
                    <a:pt x="11095850" y="4693513"/>
                  </a:lnTo>
                  <a:lnTo>
                    <a:pt x="11116970" y="4655413"/>
                  </a:lnTo>
                  <a:lnTo>
                    <a:pt x="11138459" y="4604613"/>
                  </a:lnTo>
                  <a:lnTo>
                    <a:pt x="11160265" y="4566513"/>
                  </a:lnTo>
                  <a:lnTo>
                    <a:pt x="11182388" y="4515713"/>
                  </a:lnTo>
                  <a:lnTo>
                    <a:pt x="11204791" y="4464913"/>
                  </a:lnTo>
                  <a:lnTo>
                    <a:pt x="11227460" y="4426813"/>
                  </a:lnTo>
                  <a:lnTo>
                    <a:pt x="11250371" y="4376013"/>
                  </a:lnTo>
                  <a:lnTo>
                    <a:pt x="11273511" y="4337913"/>
                  </a:lnTo>
                  <a:lnTo>
                    <a:pt x="11296841" y="4287113"/>
                  </a:lnTo>
                  <a:lnTo>
                    <a:pt x="11367808" y="4147413"/>
                  </a:lnTo>
                  <a:lnTo>
                    <a:pt x="11391710" y="4096613"/>
                  </a:lnTo>
                  <a:lnTo>
                    <a:pt x="11412957" y="4058513"/>
                  </a:lnTo>
                  <a:lnTo>
                    <a:pt x="11433493" y="4007713"/>
                  </a:lnTo>
                  <a:lnTo>
                    <a:pt x="11453330" y="3969613"/>
                  </a:lnTo>
                  <a:lnTo>
                    <a:pt x="11472456" y="3918813"/>
                  </a:lnTo>
                  <a:lnTo>
                    <a:pt x="11490871" y="3880713"/>
                  </a:lnTo>
                  <a:lnTo>
                    <a:pt x="11508600" y="3829913"/>
                  </a:lnTo>
                  <a:lnTo>
                    <a:pt x="11525631" y="3791813"/>
                  </a:lnTo>
                  <a:lnTo>
                    <a:pt x="11541963" y="3741013"/>
                  </a:lnTo>
                  <a:lnTo>
                    <a:pt x="11557610" y="3702913"/>
                  </a:lnTo>
                  <a:lnTo>
                    <a:pt x="11572558" y="3652113"/>
                  </a:lnTo>
                  <a:lnTo>
                    <a:pt x="11586832" y="3601313"/>
                  </a:lnTo>
                  <a:lnTo>
                    <a:pt x="11600421" y="3563213"/>
                  </a:lnTo>
                  <a:lnTo>
                    <a:pt x="11613337" y="3512413"/>
                  </a:lnTo>
                  <a:lnTo>
                    <a:pt x="11625567" y="3474313"/>
                  </a:lnTo>
                  <a:lnTo>
                    <a:pt x="11637137" y="3423513"/>
                  </a:lnTo>
                  <a:lnTo>
                    <a:pt x="11648021" y="3372713"/>
                  </a:lnTo>
                  <a:lnTo>
                    <a:pt x="11658257" y="3321913"/>
                  </a:lnTo>
                  <a:lnTo>
                    <a:pt x="11667820" y="3283813"/>
                  </a:lnTo>
                  <a:lnTo>
                    <a:pt x="11676710" y="3233013"/>
                  </a:lnTo>
                  <a:lnTo>
                    <a:pt x="11684953" y="3182213"/>
                  </a:lnTo>
                  <a:lnTo>
                    <a:pt x="11692547" y="3144113"/>
                  </a:lnTo>
                  <a:lnTo>
                    <a:pt x="11699481" y="3093313"/>
                  </a:lnTo>
                  <a:lnTo>
                    <a:pt x="11705768" y="3042513"/>
                  </a:lnTo>
                  <a:lnTo>
                    <a:pt x="11711407" y="2991713"/>
                  </a:lnTo>
                  <a:lnTo>
                    <a:pt x="11716410" y="2953613"/>
                  </a:lnTo>
                  <a:lnTo>
                    <a:pt x="11720767" y="2902813"/>
                  </a:lnTo>
                  <a:lnTo>
                    <a:pt x="11724475" y="2852013"/>
                  </a:lnTo>
                  <a:lnTo>
                    <a:pt x="11727561" y="2801213"/>
                  </a:lnTo>
                  <a:lnTo>
                    <a:pt x="11731841" y="2712313"/>
                  </a:lnTo>
                  <a:lnTo>
                    <a:pt x="11733035" y="2661513"/>
                  </a:lnTo>
                  <a:lnTo>
                    <a:pt x="11733619" y="26107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28400" y="4951548"/>
              <a:ext cx="222250" cy="240665"/>
            </a:xfrm>
            <a:custGeom>
              <a:avLst/>
              <a:gdLst/>
              <a:ahLst/>
              <a:cxnLst/>
              <a:rect l="l" t="t" r="r" b="b"/>
              <a:pathLst>
                <a:path w="222250" h="240664">
                  <a:moveTo>
                    <a:pt x="92608" y="0"/>
                  </a:moveTo>
                  <a:lnTo>
                    <a:pt x="0" y="69913"/>
                  </a:lnTo>
                  <a:lnTo>
                    <a:pt x="124510" y="240156"/>
                  </a:lnTo>
                  <a:lnTo>
                    <a:pt x="221665" y="169633"/>
                  </a:lnTo>
                  <a:lnTo>
                    <a:pt x="92608" y="0"/>
                  </a:lnTo>
                  <a:close/>
                </a:path>
              </a:pathLst>
            </a:custGeom>
            <a:solidFill>
              <a:srgbClr val="E0DF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" y="3411023"/>
              <a:ext cx="90843" cy="21410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203" y="3530824"/>
              <a:ext cx="101727" cy="12994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15092" y="3504609"/>
              <a:ext cx="109855" cy="93345"/>
            </a:xfrm>
            <a:custGeom>
              <a:avLst/>
              <a:gdLst/>
              <a:ahLst/>
              <a:cxnLst/>
              <a:rect l="l" t="t" r="r" b="b"/>
              <a:pathLst>
                <a:path w="109854" h="93345">
                  <a:moveTo>
                    <a:pt x="32956" y="0"/>
                  </a:moveTo>
                  <a:lnTo>
                    <a:pt x="0" y="21031"/>
                  </a:lnTo>
                  <a:lnTo>
                    <a:pt x="78359" y="92989"/>
                  </a:lnTo>
                  <a:lnTo>
                    <a:pt x="109740" y="75107"/>
                  </a:lnTo>
                  <a:lnTo>
                    <a:pt x="32956" y="0"/>
                  </a:lnTo>
                  <a:close/>
                </a:path>
              </a:pathLst>
            </a:custGeom>
            <a:solidFill>
              <a:srgbClr val="E0DF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7477" y="1789144"/>
              <a:ext cx="8905350" cy="11948096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213101" y="578611"/>
            <a:ext cx="8427297" cy="720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604">
              <a:spcBef>
                <a:spcPts val="100"/>
              </a:spcBef>
            </a:pPr>
            <a:r>
              <a:rPr sz="4600" b="1" dirty="0">
                <a:latin typeface="Manrope" pitchFamily="2" charset="0"/>
                <a:cs typeface="Arial" panose="020B0604020202020204" pitchFamily="34" charset="0"/>
              </a:rPr>
              <a:t>Mere Way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3496078" y="13132745"/>
            <a:ext cx="912494" cy="2135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300" spc="55" dirty="0">
                <a:latin typeface="Tahoma"/>
                <a:cs typeface="Tahoma"/>
              </a:rPr>
              <a:t>Chesterton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915736" y="10271639"/>
            <a:ext cx="833119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200" spc="-10" dirty="0">
                <a:latin typeface="Tahoma"/>
                <a:cs typeface="Tahoma"/>
              </a:rPr>
              <a:t>Horningsea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122207" y="5449786"/>
            <a:ext cx="1169670" cy="24750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1500" spc="-85" dirty="0">
                <a:solidFill>
                  <a:srgbClr val="222222"/>
                </a:solidFill>
                <a:latin typeface="Manrope ExtraBold" pitchFamily="2" charset="0"/>
                <a:cs typeface="Arial Black"/>
              </a:rPr>
              <a:t>Waterbeach</a:t>
            </a:r>
            <a:endParaRPr sz="1500" dirty="0">
              <a:latin typeface="Manrope ExtraBold" pitchFamily="2" charset="0"/>
              <a:cs typeface="Arial Blac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838796" y="7270899"/>
            <a:ext cx="805180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200" spc="-10" dirty="0">
                <a:latin typeface="Tahoma"/>
                <a:cs typeface="Tahoma"/>
              </a:rPr>
              <a:t>Landbeach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005395" y="9784475"/>
            <a:ext cx="464820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200" spc="-10" dirty="0">
                <a:latin typeface="Tahoma"/>
                <a:cs typeface="Tahoma"/>
              </a:rPr>
              <a:t>Milton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988749" y="1885095"/>
            <a:ext cx="726440" cy="50135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065" marR="5080" algn="ctr">
              <a:lnSpc>
                <a:spcPct val="103600"/>
              </a:lnSpc>
              <a:spcBef>
                <a:spcPts val="90"/>
              </a:spcBef>
            </a:pPr>
            <a:r>
              <a:rPr sz="1050" spc="40" dirty="0">
                <a:solidFill>
                  <a:srgbClr val="652872"/>
                </a:solidFill>
                <a:latin typeface="Tahoma"/>
                <a:cs typeface="Tahoma"/>
              </a:rPr>
              <a:t>Cambridge </a:t>
            </a:r>
            <a:r>
              <a:rPr sz="1050" spc="50" dirty="0">
                <a:solidFill>
                  <a:srgbClr val="652872"/>
                </a:solidFill>
                <a:latin typeface="Tahoma"/>
                <a:cs typeface="Tahoma"/>
              </a:rPr>
              <a:t>Research </a:t>
            </a:r>
            <a:r>
              <a:rPr sz="1050" spc="-20" dirty="0">
                <a:solidFill>
                  <a:srgbClr val="652872"/>
                </a:solidFill>
                <a:latin typeface="Tahoma"/>
                <a:cs typeface="Tahoma"/>
              </a:rPr>
              <a:t>Park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676709" y="1950043"/>
            <a:ext cx="443230" cy="33329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6985">
              <a:lnSpc>
                <a:spcPct val="103600"/>
              </a:lnSpc>
              <a:spcBef>
                <a:spcPts val="90"/>
              </a:spcBef>
            </a:pPr>
            <a:r>
              <a:rPr sz="1050" spc="30" dirty="0">
                <a:solidFill>
                  <a:srgbClr val="27734A"/>
                </a:solidFill>
                <a:latin typeface="Tahoma"/>
                <a:cs typeface="Tahoma"/>
              </a:rPr>
              <a:t>Denny </a:t>
            </a:r>
            <a:r>
              <a:rPr sz="1050" spc="45" dirty="0">
                <a:solidFill>
                  <a:srgbClr val="27734A"/>
                </a:solidFill>
                <a:latin typeface="Tahoma"/>
                <a:cs typeface="Tahoma"/>
              </a:rPr>
              <a:t>Abbey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084845" y="12544759"/>
            <a:ext cx="1017269" cy="47752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>
              <a:lnSpc>
                <a:spcPts val="1720"/>
              </a:lnSpc>
              <a:spcBef>
                <a:spcPts val="250"/>
              </a:spcBef>
            </a:pPr>
            <a:r>
              <a:rPr sz="1500" spc="-125" dirty="0">
                <a:solidFill>
                  <a:srgbClr val="222222"/>
                </a:solidFill>
                <a:latin typeface="Manrope ExtraBold" pitchFamily="2" charset="0"/>
                <a:cs typeface="Arial Black"/>
              </a:rPr>
              <a:t>Cambridge</a:t>
            </a:r>
            <a:r>
              <a:rPr sz="1500" spc="-125" dirty="0">
                <a:solidFill>
                  <a:srgbClr val="222222"/>
                </a:solidFill>
                <a:latin typeface="Arial Black"/>
                <a:cs typeface="Arial Black"/>
              </a:rPr>
              <a:t> </a:t>
            </a:r>
            <a:r>
              <a:rPr sz="1500" spc="-10" dirty="0">
                <a:solidFill>
                  <a:srgbClr val="222222"/>
                </a:solidFill>
                <a:latin typeface="Arial Black"/>
                <a:cs typeface="Arial Black"/>
              </a:rPr>
              <a:t>North</a:t>
            </a:r>
            <a:endParaRPr sz="1500" dirty="0">
              <a:latin typeface="Arial Black"/>
              <a:cs typeface="Arial Black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686496" y="8060180"/>
            <a:ext cx="251460" cy="1788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1050" spc="-25" dirty="0">
                <a:solidFill>
                  <a:srgbClr val="3C3C3B"/>
                </a:solidFill>
                <a:latin typeface="Tahoma"/>
                <a:cs typeface="Tahoma"/>
              </a:rPr>
              <a:t>A10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776218" y="12723367"/>
            <a:ext cx="248285" cy="1788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1050" spc="-25" dirty="0">
                <a:solidFill>
                  <a:srgbClr val="3C3C3B"/>
                </a:solidFill>
                <a:latin typeface="Tahoma"/>
                <a:cs typeface="Tahoma"/>
              </a:rPr>
              <a:t>A14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034884" y="12470104"/>
            <a:ext cx="480695" cy="2844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9685" marR="5080" indent="-7620">
              <a:lnSpc>
                <a:spcPts val="1000"/>
              </a:lnSpc>
              <a:spcBef>
                <a:spcPts val="160"/>
              </a:spcBef>
            </a:pPr>
            <a:r>
              <a:rPr sz="850" spc="-10" dirty="0">
                <a:solidFill>
                  <a:srgbClr val="575756"/>
                </a:solidFill>
                <a:latin typeface="Tahoma"/>
                <a:cs typeface="Tahoma"/>
              </a:rPr>
              <a:t>Sustrans </a:t>
            </a:r>
            <a:r>
              <a:rPr sz="850" dirty="0">
                <a:solidFill>
                  <a:srgbClr val="575756"/>
                </a:solidFill>
                <a:latin typeface="Tahoma"/>
                <a:cs typeface="Tahoma"/>
              </a:rPr>
              <a:t>Route</a:t>
            </a:r>
            <a:r>
              <a:rPr sz="850" spc="80" dirty="0">
                <a:solidFill>
                  <a:srgbClr val="575756"/>
                </a:solidFill>
                <a:latin typeface="Tahoma"/>
                <a:cs typeface="Tahoma"/>
              </a:rPr>
              <a:t> </a:t>
            </a:r>
            <a:r>
              <a:rPr sz="850" spc="-25" dirty="0">
                <a:solidFill>
                  <a:srgbClr val="575756"/>
                </a:solidFill>
                <a:latin typeface="Tahoma"/>
                <a:cs typeface="Tahoma"/>
              </a:rPr>
              <a:t>11</a:t>
            </a:r>
            <a:endParaRPr sz="85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904239" y="11394650"/>
            <a:ext cx="94615" cy="2844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indent="11430">
              <a:lnSpc>
                <a:spcPts val="1000"/>
              </a:lnSpc>
              <a:spcBef>
                <a:spcPts val="160"/>
              </a:spcBef>
            </a:pPr>
            <a:r>
              <a:rPr sz="850" spc="15" dirty="0">
                <a:solidFill>
                  <a:srgbClr val="575756"/>
                </a:solidFill>
                <a:latin typeface="Tahoma"/>
                <a:cs typeface="Tahoma"/>
              </a:rPr>
              <a:t>s </a:t>
            </a:r>
            <a:r>
              <a:rPr sz="850" spc="-50" dirty="0">
                <a:solidFill>
                  <a:srgbClr val="575756"/>
                </a:solidFill>
                <a:latin typeface="Tahoma"/>
                <a:cs typeface="Tahoma"/>
              </a:rPr>
              <a:t>1</a:t>
            </a:r>
            <a:endParaRPr sz="85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 rot="15600000">
            <a:off x="4460541" y="4784639"/>
            <a:ext cx="126887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50"/>
              </a:lnSpc>
            </a:pPr>
            <a:r>
              <a:rPr sz="850" spc="25" dirty="0">
                <a:solidFill>
                  <a:srgbClr val="575756"/>
                </a:solidFill>
                <a:latin typeface="Tahoma"/>
                <a:cs typeface="Tahoma"/>
              </a:rPr>
              <a:t>2</a:t>
            </a:r>
            <a:endParaRPr sz="850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 rot="15660000">
            <a:off x="4458805" y="4734109"/>
            <a:ext cx="113672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50"/>
              </a:lnSpc>
            </a:pPr>
            <a:r>
              <a:rPr sz="850" spc="-40" dirty="0">
                <a:solidFill>
                  <a:srgbClr val="575756"/>
                </a:solidFill>
                <a:latin typeface="Tahoma"/>
                <a:cs typeface="Tahoma"/>
              </a:rPr>
              <a:t>.</a:t>
            </a:r>
            <a:endParaRPr sz="850"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 rot="15720000">
            <a:off x="4445045" y="4685292"/>
            <a:ext cx="127527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50"/>
              </a:lnSpc>
            </a:pPr>
            <a:r>
              <a:rPr sz="850" spc="30" dirty="0">
                <a:solidFill>
                  <a:srgbClr val="575756"/>
                </a:solidFill>
                <a:latin typeface="Tahoma"/>
                <a:cs typeface="Tahoma"/>
              </a:rPr>
              <a:t>5</a:t>
            </a:r>
            <a:endParaRPr sz="85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 rot="15780000">
            <a:off x="4436280" y="4621499"/>
            <a:ext cx="122963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50"/>
              </a:lnSpc>
            </a:pPr>
            <a:r>
              <a:rPr sz="850" dirty="0">
                <a:solidFill>
                  <a:srgbClr val="575756"/>
                </a:solidFill>
                <a:latin typeface="Tahoma"/>
                <a:cs typeface="Tahoma"/>
              </a:rPr>
              <a:t>k</a:t>
            </a:r>
            <a:endParaRPr sz="85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 rot="15900000">
            <a:off x="4417400" y="4536929"/>
            <a:ext cx="145398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55"/>
              </a:lnSpc>
            </a:pPr>
            <a:r>
              <a:rPr sz="850" spc="15" dirty="0">
                <a:solidFill>
                  <a:srgbClr val="575756"/>
                </a:solidFill>
                <a:latin typeface="Tahoma"/>
                <a:cs typeface="Tahoma"/>
              </a:rPr>
              <a:t>m</a:t>
            </a:r>
            <a:endParaRPr sz="850"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 rot="15960000">
            <a:off x="4419343" y="4424396"/>
            <a:ext cx="119482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50"/>
              </a:lnSpc>
            </a:pPr>
            <a:r>
              <a:rPr sz="850" spc="40" dirty="0">
                <a:solidFill>
                  <a:srgbClr val="575756"/>
                </a:solidFill>
                <a:latin typeface="Tahoma"/>
                <a:cs typeface="Tahoma"/>
              </a:rPr>
              <a:t>(</a:t>
            </a:r>
            <a:endParaRPr sz="850"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 rot="16020000">
            <a:off x="4413917" y="4368646"/>
            <a:ext cx="125944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50"/>
              </a:lnSpc>
            </a:pPr>
            <a:r>
              <a:rPr sz="850" spc="30" dirty="0">
                <a:solidFill>
                  <a:srgbClr val="575756"/>
                </a:solidFill>
                <a:latin typeface="Tahoma"/>
                <a:cs typeface="Tahoma"/>
              </a:rPr>
              <a:t>a</a:t>
            </a:r>
            <a:endParaRPr sz="850"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372524" y="4191878"/>
            <a:ext cx="130805" cy="215265"/>
          </a:xfrm>
          <a:prstGeom prst="rect">
            <a:avLst/>
          </a:prstGeom>
        </p:spPr>
        <p:txBody>
          <a:bodyPr vert="vert270" wrap="square" lIns="0" tIns="23495" rIns="0" bIns="0" rtlCol="0">
            <a:spAutoFit/>
          </a:bodyPr>
          <a:lstStyle/>
          <a:p>
            <a:pPr marL="12700">
              <a:spcBef>
                <a:spcPts val="185"/>
              </a:spcBef>
            </a:pPr>
            <a:r>
              <a:rPr sz="850" spc="30" dirty="0">
                <a:solidFill>
                  <a:srgbClr val="575756"/>
                </a:solidFill>
                <a:latin typeface="Tahoma"/>
                <a:cs typeface="Tahoma"/>
              </a:rPr>
              <a:t>ppr</a:t>
            </a:r>
            <a:endParaRPr sz="850"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 rot="16320000">
            <a:off x="4407838" y="4110558"/>
            <a:ext cx="128505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50"/>
              </a:lnSpc>
            </a:pPr>
            <a:r>
              <a:rPr sz="850" spc="45" dirty="0">
                <a:solidFill>
                  <a:srgbClr val="575756"/>
                </a:solidFill>
                <a:latin typeface="Tahoma"/>
                <a:cs typeface="Tahoma"/>
              </a:rPr>
              <a:t>o</a:t>
            </a:r>
            <a:endParaRPr sz="850"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 rot="16380000">
            <a:off x="4410264" y="4045221"/>
            <a:ext cx="125024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50"/>
              </a:lnSpc>
            </a:pPr>
            <a:r>
              <a:rPr sz="850" spc="30" dirty="0">
                <a:solidFill>
                  <a:srgbClr val="575756"/>
                </a:solidFill>
                <a:latin typeface="Tahoma"/>
                <a:cs typeface="Tahoma"/>
              </a:rPr>
              <a:t>x</a:t>
            </a:r>
            <a:endParaRPr sz="850"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 rot="16500000">
            <a:off x="4416841" y="3945906"/>
            <a:ext cx="126570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55"/>
              </a:lnSpc>
            </a:pPr>
            <a:r>
              <a:rPr sz="850" spc="10" dirty="0">
                <a:solidFill>
                  <a:srgbClr val="575756"/>
                </a:solidFill>
                <a:latin typeface="Tahoma"/>
                <a:cs typeface="Tahoma"/>
              </a:rPr>
              <a:t>3</a:t>
            </a:r>
            <a:endParaRPr sz="850"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 rot="16560000">
            <a:off x="4418921" y="3875715"/>
            <a:ext cx="129504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50"/>
              </a:lnSpc>
            </a:pPr>
            <a:r>
              <a:rPr sz="850" spc="60" dirty="0">
                <a:solidFill>
                  <a:srgbClr val="575756"/>
                </a:solidFill>
                <a:latin typeface="Tahoma"/>
                <a:cs typeface="Tahoma"/>
              </a:rPr>
              <a:t>0</a:t>
            </a:r>
            <a:endParaRPr sz="850"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 rot="16680000">
            <a:off x="4426541" y="3750093"/>
            <a:ext cx="144569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50"/>
              </a:lnSpc>
            </a:pPr>
            <a:r>
              <a:rPr sz="850" spc="15" dirty="0">
                <a:solidFill>
                  <a:srgbClr val="575756"/>
                </a:solidFill>
                <a:latin typeface="Tahoma"/>
                <a:cs typeface="Tahoma"/>
              </a:rPr>
              <a:t>m</a:t>
            </a:r>
            <a:endParaRPr sz="850"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 rot="16740000">
            <a:off x="4451599" y="3679155"/>
            <a:ext cx="113046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50"/>
              </a:lnSpc>
            </a:pPr>
            <a:r>
              <a:rPr sz="850" spc="5" dirty="0">
                <a:solidFill>
                  <a:srgbClr val="575756"/>
                </a:solidFill>
                <a:latin typeface="Tahoma"/>
                <a:cs typeface="Tahoma"/>
              </a:rPr>
              <a:t>i</a:t>
            </a:r>
            <a:endParaRPr sz="850"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 rot="16800000">
            <a:off x="4451504" y="3627655"/>
            <a:ext cx="128505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50"/>
              </a:lnSpc>
            </a:pPr>
            <a:r>
              <a:rPr sz="850" spc="35" dirty="0">
                <a:solidFill>
                  <a:srgbClr val="575756"/>
                </a:solidFill>
                <a:latin typeface="Tahoma"/>
                <a:cs typeface="Tahoma"/>
              </a:rPr>
              <a:t>n</a:t>
            </a:r>
            <a:endParaRPr sz="850">
              <a:latin typeface="Tahoma"/>
              <a:cs typeface="Tahoma"/>
            </a:endParaRPr>
          </a:p>
        </p:txBody>
      </p:sp>
      <p:sp>
        <p:nvSpPr>
          <p:cNvPr id="39" name="object 39"/>
          <p:cNvSpPr txBox="1"/>
          <p:nvPr/>
        </p:nvSpPr>
        <p:spPr>
          <a:xfrm rot="16920000">
            <a:off x="4468547" y="3518710"/>
            <a:ext cx="139344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50"/>
              </a:lnSpc>
            </a:pPr>
            <a:r>
              <a:rPr sz="850" spc="25" dirty="0">
                <a:solidFill>
                  <a:srgbClr val="575756"/>
                </a:solidFill>
                <a:latin typeface="Tahoma"/>
                <a:cs typeface="Tahoma"/>
              </a:rPr>
              <a:t>w</a:t>
            </a:r>
            <a:endParaRPr sz="850">
              <a:latin typeface="Tahoma"/>
              <a:cs typeface="Tahoma"/>
            </a:endParaRPr>
          </a:p>
        </p:txBody>
      </p:sp>
      <p:sp>
        <p:nvSpPr>
          <p:cNvPr id="40" name="object 40"/>
          <p:cNvSpPr txBox="1"/>
          <p:nvPr/>
        </p:nvSpPr>
        <p:spPr>
          <a:xfrm rot="16980000">
            <a:off x="4491114" y="3440295"/>
            <a:ext cx="125944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50"/>
              </a:lnSpc>
            </a:pPr>
            <a:r>
              <a:rPr sz="850" spc="30" dirty="0">
                <a:solidFill>
                  <a:srgbClr val="575756"/>
                </a:solidFill>
                <a:latin typeface="Tahoma"/>
                <a:cs typeface="Tahoma"/>
              </a:rPr>
              <a:t>a</a:t>
            </a:r>
            <a:endParaRPr sz="850">
              <a:latin typeface="Tahoma"/>
              <a:cs typeface="Tahoma"/>
            </a:endParaRPr>
          </a:p>
        </p:txBody>
      </p:sp>
      <p:sp>
        <p:nvSpPr>
          <p:cNvPr id="41" name="object 41"/>
          <p:cNvSpPr txBox="1"/>
          <p:nvPr/>
        </p:nvSpPr>
        <p:spPr>
          <a:xfrm rot="17040000">
            <a:off x="4506845" y="3393583"/>
            <a:ext cx="113046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50"/>
              </a:lnSpc>
            </a:pPr>
            <a:r>
              <a:rPr sz="850" spc="5" dirty="0">
                <a:solidFill>
                  <a:srgbClr val="575756"/>
                </a:solidFill>
                <a:latin typeface="Tahoma"/>
                <a:cs typeface="Tahoma"/>
              </a:rPr>
              <a:t>l</a:t>
            </a:r>
            <a:endParaRPr sz="850">
              <a:latin typeface="Tahoma"/>
              <a:cs typeface="Tahoma"/>
            </a:endParaRPr>
          </a:p>
        </p:txBody>
      </p:sp>
      <p:sp>
        <p:nvSpPr>
          <p:cNvPr id="42" name="object 42"/>
          <p:cNvSpPr txBox="1"/>
          <p:nvPr/>
        </p:nvSpPr>
        <p:spPr>
          <a:xfrm rot="17100000">
            <a:off x="4513278" y="3348182"/>
            <a:ext cx="123250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50"/>
              </a:lnSpc>
            </a:pPr>
            <a:r>
              <a:rPr sz="850" dirty="0">
                <a:solidFill>
                  <a:srgbClr val="575756"/>
                </a:solidFill>
                <a:latin typeface="Tahoma"/>
                <a:cs typeface="Tahoma"/>
              </a:rPr>
              <a:t>k</a:t>
            </a:r>
            <a:endParaRPr sz="850">
              <a:latin typeface="Tahoma"/>
              <a:cs typeface="Tahoma"/>
            </a:endParaRPr>
          </a:p>
        </p:txBody>
      </p:sp>
      <p:sp>
        <p:nvSpPr>
          <p:cNvPr id="43" name="object 43"/>
          <p:cNvSpPr txBox="1"/>
          <p:nvPr/>
        </p:nvSpPr>
        <p:spPr>
          <a:xfrm rot="17160000">
            <a:off x="4532746" y="3288840"/>
            <a:ext cx="119988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50"/>
              </a:lnSpc>
            </a:pPr>
            <a:r>
              <a:rPr sz="850" spc="40" dirty="0">
                <a:solidFill>
                  <a:srgbClr val="575756"/>
                </a:solidFill>
                <a:latin typeface="Tahoma"/>
                <a:cs typeface="Tahoma"/>
              </a:rPr>
              <a:t>)</a:t>
            </a:r>
            <a:endParaRPr sz="850">
              <a:latin typeface="Tahoma"/>
              <a:cs typeface="Tahom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176508" y="3964309"/>
            <a:ext cx="570230" cy="74803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8255" algn="ctr">
              <a:lnSpc>
                <a:spcPts val="1010"/>
              </a:lnSpc>
              <a:spcBef>
                <a:spcPts val="110"/>
              </a:spcBef>
            </a:pPr>
            <a:r>
              <a:rPr sz="850" spc="-20" dirty="0">
                <a:solidFill>
                  <a:srgbClr val="575756"/>
                </a:solidFill>
                <a:latin typeface="Tahoma"/>
                <a:cs typeface="Tahoma"/>
              </a:rPr>
              <a:t>C.28</a:t>
            </a:r>
            <a:endParaRPr sz="850">
              <a:latin typeface="Tahoma"/>
              <a:cs typeface="Tahoma"/>
            </a:endParaRPr>
          </a:p>
          <a:p>
            <a:pPr marL="131445" marR="124460" algn="ctr">
              <a:lnSpc>
                <a:spcPts val="1000"/>
              </a:lnSpc>
              <a:spcBef>
                <a:spcPts val="40"/>
              </a:spcBef>
            </a:pPr>
            <a:r>
              <a:rPr sz="850" spc="-10" dirty="0">
                <a:solidFill>
                  <a:srgbClr val="575756"/>
                </a:solidFill>
                <a:latin typeface="Tahoma"/>
                <a:cs typeface="Tahoma"/>
              </a:rPr>
              <a:t>Route </a:t>
            </a:r>
            <a:r>
              <a:rPr sz="850" dirty="0">
                <a:solidFill>
                  <a:srgbClr val="575756"/>
                </a:solidFill>
                <a:latin typeface="Tahoma"/>
                <a:cs typeface="Tahoma"/>
              </a:rPr>
              <a:t>Part</a:t>
            </a:r>
            <a:r>
              <a:rPr sz="850" spc="40" dirty="0">
                <a:solidFill>
                  <a:srgbClr val="575756"/>
                </a:solidFill>
                <a:latin typeface="Tahoma"/>
                <a:cs typeface="Tahoma"/>
              </a:rPr>
              <a:t> </a:t>
            </a:r>
            <a:r>
              <a:rPr sz="850" spc="-50" dirty="0">
                <a:solidFill>
                  <a:srgbClr val="575756"/>
                </a:solidFill>
                <a:latin typeface="Tahoma"/>
                <a:cs typeface="Tahoma"/>
              </a:rPr>
              <a:t>i</a:t>
            </a:r>
            <a:endParaRPr sz="850">
              <a:latin typeface="Tahoma"/>
              <a:cs typeface="Tahoma"/>
            </a:endParaRPr>
          </a:p>
          <a:p>
            <a:pPr marL="12700" marR="5080" indent="20320" algn="ctr">
              <a:lnSpc>
                <a:spcPts val="1000"/>
              </a:lnSpc>
              <a:spcBef>
                <a:spcPts val="650"/>
              </a:spcBef>
            </a:pPr>
            <a:r>
              <a:rPr sz="850" spc="-10" dirty="0">
                <a:solidFill>
                  <a:srgbClr val="575756"/>
                </a:solidFill>
                <a:latin typeface="Tahoma"/>
                <a:cs typeface="Tahoma"/>
              </a:rPr>
              <a:t>Existing </a:t>
            </a:r>
            <a:r>
              <a:rPr sz="850" dirty="0">
                <a:solidFill>
                  <a:srgbClr val="575756"/>
                </a:solidFill>
                <a:latin typeface="Tahoma"/>
                <a:cs typeface="Tahoma"/>
              </a:rPr>
              <a:t>Sports</a:t>
            </a:r>
            <a:r>
              <a:rPr sz="850" spc="140" dirty="0">
                <a:solidFill>
                  <a:srgbClr val="575756"/>
                </a:solidFill>
                <a:latin typeface="Tahoma"/>
                <a:cs typeface="Tahoma"/>
              </a:rPr>
              <a:t> </a:t>
            </a:r>
            <a:r>
              <a:rPr sz="850" spc="-20" dirty="0">
                <a:solidFill>
                  <a:srgbClr val="575756"/>
                </a:solidFill>
                <a:latin typeface="Tahoma"/>
                <a:cs typeface="Tahoma"/>
              </a:rPr>
              <a:t>Hall</a:t>
            </a:r>
            <a:endParaRPr sz="850">
              <a:latin typeface="Tahoma"/>
              <a:cs typeface="Tahom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9034890" y="8902530"/>
            <a:ext cx="1170940" cy="419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60985">
              <a:lnSpc>
                <a:spcPct val="101200"/>
              </a:lnSpc>
              <a:spcBef>
                <a:spcPts val="95"/>
              </a:spcBef>
            </a:pPr>
            <a:r>
              <a:rPr sz="850" dirty="0">
                <a:solidFill>
                  <a:srgbClr val="575756"/>
                </a:solidFill>
                <a:latin typeface="Tahoma"/>
                <a:cs typeface="Tahoma"/>
              </a:rPr>
              <a:t>Sustrans</a:t>
            </a:r>
            <a:r>
              <a:rPr sz="850" spc="150" dirty="0">
                <a:solidFill>
                  <a:srgbClr val="575756"/>
                </a:solidFill>
                <a:latin typeface="Tahoma"/>
                <a:cs typeface="Tahoma"/>
              </a:rPr>
              <a:t> </a:t>
            </a:r>
            <a:r>
              <a:rPr sz="850" dirty="0">
                <a:solidFill>
                  <a:srgbClr val="575756"/>
                </a:solidFill>
                <a:latin typeface="Tahoma"/>
                <a:cs typeface="Tahoma"/>
              </a:rPr>
              <a:t>Route</a:t>
            </a:r>
            <a:r>
              <a:rPr sz="850" spc="155" dirty="0">
                <a:solidFill>
                  <a:srgbClr val="575756"/>
                </a:solidFill>
                <a:latin typeface="Tahoma"/>
                <a:cs typeface="Tahoma"/>
              </a:rPr>
              <a:t> </a:t>
            </a:r>
            <a:r>
              <a:rPr sz="850" spc="-114" dirty="0">
                <a:solidFill>
                  <a:srgbClr val="575756"/>
                </a:solidFill>
                <a:latin typeface="Tahoma"/>
                <a:cs typeface="Tahoma"/>
              </a:rPr>
              <a:t>11</a:t>
            </a:r>
            <a:r>
              <a:rPr sz="850" dirty="0">
                <a:solidFill>
                  <a:srgbClr val="575756"/>
                </a:solidFill>
                <a:latin typeface="Tahoma"/>
                <a:cs typeface="Tahoma"/>
              </a:rPr>
              <a:t> to</a:t>
            </a:r>
            <a:r>
              <a:rPr sz="850" spc="90" dirty="0">
                <a:solidFill>
                  <a:srgbClr val="575756"/>
                </a:solidFill>
                <a:latin typeface="Tahoma"/>
                <a:cs typeface="Tahoma"/>
              </a:rPr>
              <a:t> </a:t>
            </a:r>
            <a:r>
              <a:rPr sz="850" dirty="0">
                <a:solidFill>
                  <a:srgbClr val="575756"/>
                </a:solidFill>
                <a:latin typeface="Tahoma"/>
                <a:cs typeface="Tahoma"/>
              </a:rPr>
              <a:t>Cambridge</a:t>
            </a:r>
            <a:r>
              <a:rPr sz="850" spc="90" dirty="0">
                <a:solidFill>
                  <a:srgbClr val="575756"/>
                </a:solidFill>
                <a:latin typeface="Tahoma"/>
                <a:cs typeface="Tahoma"/>
              </a:rPr>
              <a:t> </a:t>
            </a:r>
            <a:r>
              <a:rPr sz="850" spc="-25" dirty="0">
                <a:solidFill>
                  <a:srgbClr val="575756"/>
                </a:solidFill>
                <a:latin typeface="Tahoma"/>
                <a:cs typeface="Tahoma"/>
              </a:rPr>
              <a:t>via</a:t>
            </a:r>
            <a:endParaRPr sz="850">
              <a:latin typeface="Tahoma"/>
              <a:cs typeface="Tahoma"/>
            </a:endParaRPr>
          </a:p>
          <a:p>
            <a:pPr marL="12700">
              <a:spcBef>
                <a:spcPts val="15"/>
              </a:spcBef>
            </a:pPr>
            <a:r>
              <a:rPr sz="850" dirty="0">
                <a:solidFill>
                  <a:srgbClr val="575756"/>
                </a:solidFill>
                <a:latin typeface="Tahoma"/>
                <a:cs typeface="Tahoma"/>
              </a:rPr>
              <a:t>Harling</a:t>
            </a:r>
            <a:r>
              <a:rPr sz="850" spc="35" dirty="0">
                <a:solidFill>
                  <a:srgbClr val="575756"/>
                </a:solidFill>
                <a:latin typeface="Tahoma"/>
                <a:cs typeface="Tahoma"/>
              </a:rPr>
              <a:t> </a:t>
            </a:r>
            <a:r>
              <a:rPr sz="850" dirty="0">
                <a:solidFill>
                  <a:srgbClr val="575756"/>
                </a:solidFill>
                <a:latin typeface="Tahoma"/>
                <a:cs typeface="Tahoma"/>
              </a:rPr>
              <a:t>Way/River</a:t>
            </a:r>
            <a:r>
              <a:rPr sz="850" spc="35" dirty="0">
                <a:solidFill>
                  <a:srgbClr val="575756"/>
                </a:solidFill>
                <a:latin typeface="Tahoma"/>
                <a:cs typeface="Tahoma"/>
              </a:rPr>
              <a:t> </a:t>
            </a:r>
            <a:r>
              <a:rPr sz="850" spc="-25" dirty="0">
                <a:solidFill>
                  <a:srgbClr val="575756"/>
                </a:solidFill>
                <a:latin typeface="Tahoma"/>
                <a:cs typeface="Tahoma"/>
              </a:rPr>
              <a:t>Cam</a:t>
            </a:r>
            <a:endParaRPr sz="850">
              <a:latin typeface="Tahoma"/>
              <a:cs typeface="Tahom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893362" y="7561511"/>
            <a:ext cx="1010919" cy="419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2860" algn="r">
              <a:lnSpc>
                <a:spcPct val="101200"/>
              </a:lnSpc>
              <a:spcBef>
                <a:spcPts val="95"/>
              </a:spcBef>
            </a:pPr>
            <a:r>
              <a:rPr sz="850" dirty="0">
                <a:solidFill>
                  <a:srgbClr val="575756"/>
                </a:solidFill>
                <a:latin typeface="Tahoma"/>
                <a:cs typeface="Tahoma"/>
              </a:rPr>
              <a:t>re</a:t>
            </a:r>
            <a:r>
              <a:rPr sz="850" spc="25" dirty="0">
                <a:solidFill>
                  <a:srgbClr val="575756"/>
                </a:solidFill>
                <a:latin typeface="Tahoma"/>
                <a:cs typeface="Tahoma"/>
              </a:rPr>
              <a:t> </a:t>
            </a:r>
            <a:r>
              <a:rPr sz="850" dirty="0">
                <a:solidFill>
                  <a:srgbClr val="575756"/>
                </a:solidFill>
                <a:latin typeface="Tahoma"/>
                <a:cs typeface="Tahoma"/>
              </a:rPr>
              <a:t>Way</a:t>
            </a:r>
            <a:r>
              <a:rPr sz="850" spc="30" dirty="0">
                <a:solidFill>
                  <a:srgbClr val="575756"/>
                </a:solidFill>
                <a:latin typeface="Tahoma"/>
                <a:cs typeface="Tahoma"/>
              </a:rPr>
              <a:t> </a:t>
            </a:r>
            <a:r>
              <a:rPr sz="850" dirty="0">
                <a:solidFill>
                  <a:srgbClr val="575756"/>
                </a:solidFill>
                <a:latin typeface="Tahoma"/>
                <a:cs typeface="Tahoma"/>
              </a:rPr>
              <a:t>cycle</a:t>
            </a:r>
            <a:r>
              <a:rPr sz="850" spc="50" dirty="0">
                <a:solidFill>
                  <a:srgbClr val="575756"/>
                </a:solidFill>
                <a:latin typeface="Tahoma"/>
                <a:cs typeface="Tahoma"/>
              </a:rPr>
              <a:t> </a:t>
            </a:r>
            <a:r>
              <a:rPr sz="850" spc="-10" dirty="0">
                <a:solidFill>
                  <a:srgbClr val="575756"/>
                </a:solidFill>
                <a:latin typeface="Tahoma"/>
                <a:cs typeface="Tahoma"/>
              </a:rPr>
              <a:t>route. </a:t>
            </a:r>
            <a:r>
              <a:rPr sz="850" dirty="0">
                <a:solidFill>
                  <a:srgbClr val="575756"/>
                </a:solidFill>
                <a:latin typeface="Tahoma"/>
                <a:cs typeface="Tahoma"/>
              </a:rPr>
              <a:t>A</a:t>
            </a:r>
            <a:r>
              <a:rPr sz="850" spc="15" dirty="0">
                <a:solidFill>
                  <a:srgbClr val="575756"/>
                </a:solidFill>
                <a:latin typeface="Tahoma"/>
                <a:cs typeface="Tahoma"/>
              </a:rPr>
              <a:t> </a:t>
            </a:r>
            <a:r>
              <a:rPr sz="850" dirty="0">
                <a:solidFill>
                  <a:srgbClr val="575756"/>
                </a:solidFill>
                <a:latin typeface="Tahoma"/>
                <a:cs typeface="Tahoma"/>
              </a:rPr>
              <a:t>route</a:t>
            </a:r>
            <a:r>
              <a:rPr sz="850" spc="20" dirty="0">
                <a:solidFill>
                  <a:srgbClr val="575756"/>
                </a:solidFill>
                <a:latin typeface="Tahoma"/>
                <a:cs typeface="Tahoma"/>
              </a:rPr>
              <a:t> </a:t>
            </a:r>
            <a:r>
              <a:rPr sz="850" dirty="0">
                <a:solidFill>
                  <a:srgbClr val="575756"/>
                </a:solidFill>
                <a:latin typeface="Tahoma"/>
                <a:cs typeface="Tahoma"/>
              </a:rPr>
              <a:t>for</a:t>
            </a:r>
            <a:r>
              <a:rPr sz="850" spc="20" dirty="0">
                <a:solidFill>
                  <a:srgbClr val="575756"/>
                </a:solidFill>
                <a:latin typeface="Tahoma"/>
                <a:cs typeface="Tahoma"/>
              </a:rPr>
              <a:t> </a:t>
            </a:r>
            <a:r>
              <a:rPr sz="850" dirty="0">
                <a:solidFill>
                  <a:srgbClr val="575756"/>
                </a:solidFill>
                <a:latin typeface="Tahoma"/>
                <a:cs typeface="Tahoma"/>
              </a:rPr>
              <a:t>NMUs</a:t>
            </a:r>
            <a:r>
              <a:rPr sz="850" spc="35" dirty="0">
                <a:solidFill>
                  <a:srgbClr val="575756"/>
                </a:solidFill>
                <a:latin typeface="Tahoma"/>
                <a:cs typeface="Tahoma"/>
              </a:rPr>
              <a:t> </a:t>
            </a:r>
            <a:r>
              <a:rPr sz="850" spc="-25" dirty="0">
                <a:solidFill>
                  <a:srgbClr val="575756"/>
                </a:solidFill>
                <a:latin typeface="Tahoma"/>
                <a:cs typeface="Tahoma"/>
              </a:rPr>
              <a:t>to</a:t>
            </a:r>
            <a:endParaRPr sz="850">
              <a:latin typeface="Tahoma"/>
              <a:cs typeface="Tahoma"/>
            </a:endParaRPr>
          </a:p>
          <a:p>
            <a:pPr marR="5080" algn="r">
              <a:spcBef>
                <a:spcPts val="15"/>
              </a:spcBef>
            </a:pPr>
            <a:r>
              <a:rPr sz="850" spc="-10" dirty="0">
                <a:solidFill>
                  <a:srgbClr val="575756"/>
                </a:solidFill>
                <a:latin typeface="Tahoma"/>
                <a:cs typeface="Tahoma"/>
              </a:rPr>
              <a:t>Cambridge</a:t>
            </a:r>
            <a:endParaRPr sz="850">
              <a:latin typeface="Tahoma"/>
              <a:cs typeface="Tahom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582416" y="7955536"/>
            <a:ext cx="1165860" cy="5499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sz="850" dirty="0">
                <a:solidFill>
                  <a:srgbClr val="575756"/>
                </a:solidFill>
                <a:latin typeface="Tahoma"/>
                <a:cs typeface="Tahoma"/>
              </a:rPr>
              <a:t>Route</a:t>
            </a:r>
            <a:r>
              <a:rPr sz="850" spc="-5" dirty="0">
                <a:solidFill>
                  <a:srgbClr val="575756"/>
                </a:solidFill>
                <a:latin typeface="Tahoma"/>
                <a:cs typeface="Tahoma"/>
              </a:rPr>
              <a:t> </a:t>
            </a:r>
            <a:r>
              <a:rPr sz="850" spc="50" dirty="0">
                <a:solidFill>
                  <a:srgbClr val="575756"/>
                </a:solidFill>
                <a:latin typeface="Tahoma"/>
                <a:cs typeface="Tahoma"/>
              </a:rPr>
              <a:t>to</a:t>
            </a:r>
            <a:r>
              <a:rPr sz="850" spc="-5" dirty="0">
                <a:solidFill>
                  <a:srgbClr val="575756"/>
                </a:solidFill>
                <a:latin typeface="Tahoma"/>
                <a:cs typeface="Tahoma"/>
              </a:rPr>
              <a:t> </a:t>
            </a:r>
            <a:r>
              <a:rPr sz="850" spc="-10" dirty="0">
                <a:solidFill>
                  <a:srgbClr val="575756"/>
                </a:solidFill>
                <a:latin typeface="Tahoma"/>
                <a:cs typeface="Tahoma"/>
              </a:rPr>
              <a:t>Cambridge</a:t>
            </a:r>
            <a:r>
              <a:rPr sz="850" spc="500" dirty="0">
                <a:solidFill>
                  <a:srgbClr val="575756"/>
                </a:solidFill>
                <a:latin typeface="Tahoma"/>
                <a:cs typeface="Tahoma"/>
              </a:rPr>
              <a:t> </a:t>
            </a:r>
            <a:r>
              <a:rPr sz="850" dirty="0">
                <a:solidFill>
                  <a:srgbClr val="575756"/>
                </a:solidFill>
                <a:latin typeface="Tahoma"/>
                <a:cs typeface="Tahoma"/>
              </a:rPr>
              <a:t>via</a:t>
            </a:r>
            <a:r>
              <a:rPr sz="850" spc="10" dirty="0">
                <a:solidFill>
                  <a:srgbClr val="575756"/>
                </a:solidFill>
                <a:latin typeface="Tahoma"/>
                <a:cs typeface="Tahoma"/>
              </a:rPr>
              <a:t> </a:t>
            </a:r>
            <a:r>
              <a:rPr sz="850" dirty="0">
                <a:solidFill>
                  <a:srgbClr val="575756"/>
                </a:solidFill>
                <a:latin typeface="Tahoma"/>
                <a:cs typeface="Tahoma"/>
              </a:rPr>
              <a:t>upgraded</a:t>
            </a:r>
            <a:r>
              <a:rPr sz="850" spc="10" dirty="0">
                <a:solidFill>
                  <a:srgbClr val="575756"/>
                </a:solidFill>
                <a:latin typeface="Tahoma"/>
                <a:cs typeface="Tahoma"/>
              </a:rPr>
              <a:t> </a:t>
            </a:r>
            <a:r>
              <a:rPr sz="850" spc="-25" dirty="0">
                <a:solidFill>
                  <a:srgbClr val="575756"/>
                </a:solidFill>
                <a:latin typeface="Tahoma"/>
                <a:cs typeface="Tahoma"/>
              </a:rPr>
              <a:t>A10</a:t>
            </a:r>
            <a:r>
              <a:rPr sz="850" spc="10" dirty="0">
                <a:solidFill>
                  <a:srgbClr val="575756"/>
                </a:solidFill>
                <a:latin typeface="Tahoma"/>
                <a:cs typeface="Tahoma"/>
              </a:rPr>
              <a:t> </a:t>
            </a:r>
            <a:r>
              <a:rPr sz="850" spc="-20" dirty="0">
                <a:solidFill>
                  <a:srgbClr val="575756"/>
                </a:solidFill>
                <a:latin typeface="Tahoma"/>
                <a:cs typeface="Tahoma"/>
              </a:rPr>
              <a:t>cycle </a:t>
            </a:r>
            <a:r>
              <a:rPr sz="850" dirty="0">
                <a:solidFill>
                  <a:srgbClr val="575756"/>
                </a:solidFill>
                <a:latin typeface="Tahoma"/>
                <a:cs typeface="Tahoma"/>
              </a:rPr>
              <a:t>path</a:t>
            </a:r>
            <a:r>
              <a:rPr sz="850" spc="55" dirty="0">
                <a:solidFill>
                  <a:srgbClr val="575756"/>
                </a:solidFill>
                <a:latin typeface="Tahoma"/>
                <a:cs typeface="Tahoma"/>
              </a:rPr>
              <a:t> </a:t>
            </a:r>
            <a:r>
              <a:rPr sz="850" dirty="0">
                <a:solidFill>
                  <a:srgbClr val="575756"/>
                </a:solidFill>
                <a:latin typeface="Tahoma"/>
                <a:cs typeface="Tahoma"/>
              </a:rPr>
              <a:t>and</a:t>
            </a:r>
            <a:r>
              <a:rPr sz="850" spc="55" dirty="0">
                <a:solidFill>
                  <a:srgbClr val="575756"/>
                </a:solidFill>
                <a:latin typeface="Tahoma"/>
                <a:cs typeface="Tahoma"/>
              </a:rPr>
              <a:t> </a:t>
            </a:r>
            <a:r>
              <a:rPr sz="850" dirty="0">
                <a:solidFill>
                  <a:srgbClr val="575756"/>
                </a:solidFill>
                <a:latin typeface="Tahoma"/>
                <a:cs typeface="Tahoma"/>
              </a:rPr>
              <a:t>Milton</a:t>
            </a:r>
            <a:r>
              <a:rPr sz="850" spc="55" dirty="0">
                <a:solidFill>
                  <a:srgbClr val="575756"/>
                </a:solidFill>
                <a:latin typeface="Tahoma"/>
                <a:cs typeface="Tahoma"/>
              </a:rPr>
              <a:t> </a:t>
            </a:r>
            <a:r>
              <a:rPr sz="850" spc="-10" dirty="0">
                <a:solidFill>
                  <a:srgbClr val="575756"/>
                </a:solidFill>
                <a:latin typeface="Tahoma"/>
                <a:cs typeface="Tahoma"/>
              </a:rPr>
              <a:t>cycle- </a:t>
            </a:r>
            <a:r>
              <a:rPr sz="850" dirty="0">
                <a:solidFill>
                  <a:srgbClr val="575756"/>
                </a:solidFill>
                <a:latin typeface="Tahoma"/>
                <a:cs typeface="Tahoma"/>
              </a:rPr>
              <a:t>way</a:t>
            </a:r>
            <a:r>
              <a:rPr sz="850" spc="-20" dirty="0">
                <a:solidFill>
                  <a:srgbClr val="575756"/>
                </a:solidFill>
                <a:latin typeface="Tahoma"/>
                <a:cs typeface="Tahoma"/>
              </a:rPr>
              <a:t> </a:t>
            </a:r>
            <a:r>
              <a:rPr sz="850" spc="-10" dirty="0">
                <a:solidFill>
                  <a:srgbClr val="575756"/>
                </a:solidFill>
                <a:latin typeface="Tahoma"/>
                <a:cs typeface="Tahoma"/>
              </a:rPr>
              <a:t>improvements</a:t>
            </a:r>
            <a:endParaRPr sz="850">
              <a:latin typeface="Tahoma"/>
              <a:cs typeface="Tahom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9308316" y="7944394"/>
            <a:ext cx="1162685" cy="5499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sz="850" dirty="0">
                <a:solidFill>
                  <a:srgbClr val="575756"/>
                </a:solidFill>
                <a:latin typeface="Tahoma"/>
                <a:cs typeface="Tahoma"/>
              </a:rPr>
              <a:t>Proposed</a:t>
            </a:r>
            <a:r>
              <a:rPr sz="850" spc="245" dirty="0">
                <a:solidFill>
                  <a:srgbClr val="575756"/>
                </a:solidFill>
                <a:latin typeface="Tahoma"/>
                <a:cs typeface="Tahoma"/>
              </a:rPr>
              <a:t> </a:t>
            </a:r>
            <a:r>
              <a:rPr sz="850" spc="-10" dirty="0">
                <a:solidFill>
                  <a:srgbClr val="575756"/>
                </a:solidFill>
                <a:latin typeface="Tahoma"/>
                <a:cs typeface="Tahoma"/>
              </a:rPr>
              <a:t>Waterbeach </a:t>
            </a:r>
            <a:r>
              <a:rPr sz="850" dirty="0">
                <a:solidFill>
                  <a:srgbClr val="575756"/>
                </a:solidFill>
                <a:latin typeface="Tahoma"/>
                <a:cs typeface="Tahoma"/>
              </a:rPr>
              <a:t>Greenway</a:t>
            </a:r>
            <a:r>
              <a:rPr sz="850" spc="20" dirty="0">
                <a:solidFill>
                  <a:srgbClr val="575756"/>
                </a:solidFill>
                <a:latin typeface="Tahoma"/>
                <a:cs typeface="Tahoma"/>
              </a:rPr>
              <a:t> </a:t>
            </a:r>
            <a:r>
              <a:rPr sz="850" dirty="0">
                <a:solidFill>
                  <a:srgbClr val="575756"/>
                </a:solidFill>
                <a:latin typeface="Tahoma"/>
                <a:cs typeface="Tahoma"/>
              </a:rPr>
              <a:t>–</a:t>
            </a:r>
            <a:r>
              <a:rPr sz="850" spc="20" dirty="0">
                <a:solidFill>
                  <a:srgbClr val="575756"/>
                </a:solidFill>
                <a:latin typeface="Tahoma"/>
                <a:cs typeface="Tahoma"/>
              </a:rPr>
              <a:t> </a:t>
            </a:r>
            <a:r>
              <a:rPr sz="850" dirty="0">
                <a:solidFill>
                  <a:srgbClr val="575756"/>
                </a:solidFill>
                <a:latin typeface="Tahoma"/>
                <a:cs typeface="Tahoma"/>
              </a:rPr>
              <a:t>a</a:t>
            </a:r>
            <a:r>
              <a:rPr sz="850" spc="20" dirty="0">
                <a:solidFill>
                  <a:srgbClr val="575756"/>
                </a:solidFill>
                <a:latin typeface="Tahoma"/>
                <a:cs typeface="Tahoma"/>
              </a:rPr>
              <a:t> </a:t>
            </a:r>
            <a:r>
              <a:rPr sz="850" dirty="0">
                <a:solidFill>
                  <a:srgbClr val="575756"/>
                </a:solidFill>
                <a:latin typeface="Tahoma"/>
                <a:cs typeface="Tahoma"/>
              </a:rPr>
              <a:t>route</a:t>
            </a:r>
            <a:r>
              <a:rPr sz="850" spc="20" dirty="0">
                <a:solidFill>
                  <a:srgbClr val="575756"/>
                </a:solidFill>
                <a:latin typeface="Tahoma"/>
                <a:cs typeface="Tahoma"/>
              </a:rPr>
              <a:t> </a:t>
            </a:r>
            <a:r>
              <a:rPr sz="850" spc="-25" dirty="0">
                <a:solidFill>
                  <a:srgbClr val="575756"/>
                </a:solidFill>
                <a:latin typeface="Tahoma"/>
                <a:cs typeface="Tahoma"/>
              </a:rPr>
              <a:t>for </a:t>
            </a:r>
            <a:r>
              <a:rPr sz="850" dirty="0">
                <a:solidFill>
                  <a:srgbClr val="575756"/>
                </a:solidFill>
                <a:latin typeface="Tahoma"/>
                <a:cs typeface="Tahoma"/>
              </a:rPr>
              <a:t>pedestrians,</a:t>
            </a:r>
            <a:r>
              <a:rPr sz="850" spc="305" dirty="0">
                <a:solidFill>
                  <a:srgbClr val="575756"/>
                </a:solidFill>
                <a:latin typeface="Tahoma"/>
                <a:cs typeface="Tahoma"/>
              </a:rPr>
              <a:t> </a:t>
            </a:r>
            <a:r>
              <a:rPr sz="850" spc="-10" dirty="0">
                <a:solidFill>
                  <a:srgbClr val="575756"/>
                </a:solidFill>
                <a:latin typeface="Tahoma"/>
                <a:cs typeface="Tahoma"/>
              </a:rPr>
              <a:t>cyclists </a:t>
            </a:r>
            <a:r>
              <a:rPr sz="850" dirty="0">
                <a:solidFill>
                  <a:srgbClr val="575756"/>
                </a:solidFill>
                <a:latin typeface="Tahoma"/>
                <a:cs typeface="Tahoma"/>
              </a:rPr>
              <a:t>and</a:t>
            </a:r>
            <a:r>
              <a:rPr sz="850" spc="-10" dirty="0">
                <a:solidFill>
                  <a:srgbClr val="575756"/>
                </a:solidFill>
                <a:latin typeface="Tahoma"/>
                <a:cs typeface="Tahoma"/>
              </a:rPr>
              <a:t> equestrians</a:t>
            </a:r>
            <a:endParaRPr sz="850">
              <a:latin typeface="Tahoma"/>
              <a:cs typeface="Tahom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112493" y="3107437"/>
            <a:ext cx="624205" cy="265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sz="850" spc="-10" dirty="0">
                <a:solidFill>
                  <a:srgbClr val="575756"/>
                </a:solidFill>
                <a:latin typeface="Tahoma"/>
                <a:cs typeface="Tahoma"/>
              </a:rPr>
              <a:t>Sustainable </a:t>
            </a:r>
            <a:r>
              <a:rPr sz="850" dirty="0">
                <a:solidFill>
                  <a:srgbClr val="575756"/>
                </a:solidFill>
                <a:latin typeface="Tahoma"/>
                <a:cs typeface="Tahoma"/>
              </a:rPr>
              <a:t>travel</a:t>
            </a:r>
            <a:r>
              <a:rPr sz="850" spc="45" dirty="0">
                <a:solidFill>
                  <a:srgbClr val="575756"/>
                </a:solidFill>
                <a:latin typeface="Tahoma"/>
                <a:cs typeface="Tahoma"/>
              </a:rPr>
              <a:t> </a:t>
            </a:r>
            <a:r>
              <a:rPr sz="850" spc="-25" dirty="0">
                <a:solidFill>
                  <a:srgbClr val="575756"/>
                </a:solidFill>
                <a:latin typeface="Tahoma"/>
                <a:cs typeface="Tahoma"/>
              </a:rPr>
              <a:t>hub</a:t>
            </a:r>
            <a:endParaRPr sz="850">
              <a:latin typeface="Tahoma"/>
              <a:cs typeface="Tahoma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468565" y="11033917"/>
            <a:ext cx="845185" cy="33329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3600"/>
              </a:lnSpc>
              <a:spcBef>
                <a:spcPts val="90"/>
              </a:spcBef>
            </a:pPr>
            <a:r>
              <a:rPr sz="1050" spc="40" dirty="0">
                <a:solidFill>
                  <a:srgbClr val="652872"/>
                </a:solidFill>
                <a:latin typeface="Tahoma"/>
                <a:cs typeface="Tahoma"/>
              </a:rPr>
              <a:t>Cambridge </a:t>
            </a:r>
            <a:r>
              <a:rPr sz="1050" spc="75" dirty="0">
                <a:solidFill>
                  <a:srgbClr val="652872"/>
                </a:solidFill>
                <a:latin typeface="Tahoma"/>
                <a:cs typeface="Tahoma"/>
              </a:rPr>
              <a:t>Science</a:t>
            </a:r>
            <a:r>
              <a:rPr sz="1050" spc="-114" dirty="0">
                <a:solidFill>
                  <a:srgbClr val="652872"/>
                </a:solidFill>
                <a:latin typeface="Tahoma"/>
                <a:cs typeface="Tahoma"/>
              </a:rPr>
              <a:t> </a:t>
            </a:r>
            <a:r>
              <a:rPr sz="1050" spc="-20" dirty="0">
                <a:solidFill>
                  <a:srgbClr val="652872"/>
                </a:solidFill>
                <a:latin typeface="Tahoma"/>
                <a:cs typeface="Tahoma"/>
              </a:rPr>
              <a:t>Park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0860163" y="5202475"/>
            <a:ext cx="783590" cy="14491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850" dirty="0">
                <a:solidFill>
                  <a:srgbClr val="575756"/>
                </a:solidFill>
                <a:latin typeface="Tahoma"/>
                <a:cs typeface="Tahoma"/>
              </a:rPr>
              <a:t>Fen</a:t>
            </a:r>
            <a:r>
              <a:rPr sz="850" spc="15" dirty="0">
                <a:solidFill>
                  <a:srgbClr val="575756"/>
                </a:solidFill>
                <a:latin typeface="Tahoma"/>
                <a:cs typeface="Tahoma"/>
              </a:rPr>
              <a:t> </a:t>
            </a:r>
            <a:r>
              <a:rPr sz="850" dirty="0">
                <a:solidFill>
                  <a:srgbClr val="575756"/>
                </a:solidFill>
                <a:latin typeface="Tahoma"/>
                <a:cs typeface="Tahoma"/>
              </a:rPr>
              <a:t>Rivers</a:t>
            </a:r>
            <a:r>
              <a:rPr sz="850" spc="15" dirty="0">
                <a:solidFill>
                  <a:srgbClr val="575756"/>
                </a:solidFill>
                <a:latin typeface="Tahoma"/>
                <a:cs typeface="Tahoma"/>
              </a:rPr>
              <a:t> </a:t>
            </a:r>
            <a:r>
              <a:rPr sz="850" spc="-25" dirty="0">
                <a:solidFill>
                  <a:srgbClr val="575756"/>
                </a:solidFill>
                <a:latin typeface="Tahoma"/>
                <a:cs typeface="Tahoma"/>
              </a:rPr>
              <a:t>Way</a:t>
            </a:r>
            <a:endParaRPr sz="850">
              <a:latin typeface="Tahoma"/>
              <a:cs typeface="Tahoma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014523" y="4666840"/>
            <a:ext cx="1094740" cy="5670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816610">
              <a:lnSpc>
                <a:spcPts val="1010"/>
              </a:lnSpc>
              <a:spcBef>
                <a:spcPts val="110"/>
              </a:spcBef>
            </a:pPr>
            <a:r>
              <a:rPr sz="850" spc="-20" dirty="0">
                <a:solidFill>
                  <a:srgbClr val="575756"/>
                </a:solidFill>
                <a:latin typeface="Tahoma"/>
                <a:cs typeface="Tahoma"/>
              </a:rPr>
              <a:t>C.28</a:t>
            </a:r>
            <a:endParaRPr sz="850">
              <a:latin typeface="Tahoma"/>
              <a:cs typeface="Tahoma"/>
            </a:endParaRPr>
          </a:p>
          <a:p>
            <a:pPr marL="777240" marR="5080" indent="-2540">
              <a:lnSpc>
                <a:spcPts val="1000"/>
              </a:lnSpc>
              <a:spcBef>
                <a:spcPts val="40"/>
              </a:spcBef>
            </a:pPr>
            <a:r>
              <a:rPr sz="850" spc="-10" dirty="0">
                <a:solidFill>
                  <a:srgbClr val="575756"/>
                </a:solidFill>
                <a:latin typeface="Tahoma"/>
                <a:cs typeface="Tahoma"/>
              </a:rPr>
              <a:t>Route </a:t>
            </a:r>
            <a:r>
              <a:rPr sz="850" dirty="0">
                <a:solidFill>
                  <a:srgbClr val="575756"/>
                </a:solidFill>
                <a:latin typeface="Tahoma"/>
                <a:cs typeface="Tahoma"/>
              </a:rPr>
              <a:t>Part</a:t>
            </a:r>
            <a:r>
              <a:rPr sz="850" spc="40" dirty="0">
                <a:solidFill>
                  <a:srgbClr val="575756"/>
                </a:solidFill>
                <a:latin typeface="Tahoma"/>
                <a:cs typeface="Tahoma"/>
              </a:rPr>
              <a:t> </a:t>
            </a:r>
            <a:r>
              <a:rPr sz="850" spc="-25" dirty="0">
                <a:solidFill>
                  <a:srgbClr val="575756"/>
                </a:solidFill>
                <a:latin typeface="Tahoma"/>
                <a:cs typeface="Tahoma"/>
              </a:rPr>
              <a:t>ii</a:t>
            </a:r>
            <a:endParaRPr sz="850">
              <a:latin typeface="Tahoma"/>
              <a:cs typeface="Tahoma"/>
            </a:endParaRPr>
          </a:p>
          <a:p>
            <a:pPr marL="12700">
              <a:spcBef>
                <a:spcPts val="175"/>
              </a:spcBef>
            </a:pPr>
            <a:r>
              <a:rPr sz="850" spc="-25" dirty="0">
                <a:solidFill>
                  <a:srgbClr val="575756"/>
                </a:solidFill>
                <a:latin typeface="Tahoma"/>
                <a:cs typeface="Tahoma"/>
              </a:rPr>
              <a:t>A10</a:t>
            </a:r>
            <a:r>
              <a:rPr sz="850" spc="-75" dirty="0">
                <a:solidFill>
                  <a:srgbClr val="575756"/>
                </a:solidFill>
                <a:latin typeface="Tahoma"/>
                <a:cs typeface="Tahoma"/>
              </a:rPr>
              <a:t> </a:t>
            </a:r>
            <a:r>
              <a:rPr sz="850" spc="-10" dirty="0">
                <a:solidFill>
                  <a:srgbClr val="575756"/>
                </a:solidFill>
                <a:latin typeface="Tahoma"/>
                <a:cs typeface="Tahoma"/>
              </a:rPr>
              <a:t>Bridge</a:t>
            </a:r>
            <a:endParaRPr sz="850">
              <a:latin typeface="Tahoma"/>
              <a:cs typeface="Tahoma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8969135" y="11089776"/>
            <a:ext cx="1710055" cy="2082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977900">
              <a:lnSpc>
                <a:spcPct val="154600"/>
              </a:lnSpc>
              <a:spcBef>
                <a:spcPts val="95"/>
              </a:spcBef>
            </a:pPr>
            <a:r>
              <a:rPr sz="850" dirty="0">
                <a:latin typeface="Tahoma"/>
                <a:cs typeface="Tahoma"/>
              </a:rPr>
              <a:t>OPA</a:t>
            </a:r>
            <a:r>
              <a:rPr sz="850" spc="-65" dirty="0">
                <a:latin typeface="Tahoma"/>
                <a:cs typeface="Tahoma"/>
              </a:rPr>
              <a:t> </a:t>
            </a:r>
            <a:r>
              <a:rPr sz="850" spc="-10" dirty="0">
                <a:latin typeface="Tahoma"/>
                <a:cs typeface="Tahoma"/>
              </a:rPr>
              <a:t>boundary </a:t>
            </a:r>
            <a:r>
              <a:rPr sz="850" spc="-35" dirty="0">
                <a:latin typeface="Tahoma"/>
                <a:cs typeface="Tahoma"/>
              </a:rPr>
              <a:t>KP1</a:t>
            </a:r>
            <a:r>
              <a:rPr sz="850" spc="-75" dirty="0">
                <a:latin typeface="Tahoma"/>
                <a:cs typeface="Tahoma"/>
              </a:rPr>
              <a:t> </a:t>
            </a:r>
            <a:r>
              <a:rPr sz="850" spc="-10" dirty="0">
                <a:latin typeface="Tahoma"/>
                <a:cs typeface="Tahoma"/>
              </a:rPr>
              <a:t>boundary</a:t>
            </a:r>
            <a:endParaRPr sz="850" dirty="0">
              <a:latin typeface="Tahoma"/>
              <a:cs typeface="Tahoma"/>
            </a:endParaRPr>
          </a:p>
          <a:p>
            <a:pPr marL="12700">
              <a:spcBef>
                <a:spcPts val="560"/>
              </a:spcBef>
            </a:pPr>
            <a:r>
              <a:rPr sz="850" spc="-35" dirty="0">
                <a:latin typeface="Tahoma"/>
                <a:cs typeface="Tahoma"/>
              </a:rPr>
              <a:t>KP1</a:t>
            </a:r>
            <a:r>
              <a:rPr sz="850" spc="5" dirty="0">
                <a:latin typeface="Tahoma"/>
                <a:cs typeface="Tahoma"/>
              </a:rPr>
              <a:t> </a:t>
            </a:r>
            <a:r>
              <a:rPr sz="850" dirty="0">
                <a:latin typeface="Tahoma"/>
                <a:cs typeface="Tahoma"/>
              </a:rPr>
              <a:t>north</a:t>
            </a:r>
            <a:r>
              <a:rPr sz="850" spc="5" dirty="0">
                <a:latin typeface="Tahoma"/>
                <a:cs typeface="Tahoma"/>
              </a:rPr>
              <a:t> </a:t>
            </a:r>
            <a:r>
              <a:rPr sz="850" spc="-10" dirty="0">
                <a:latin typeface="Tahoma"/>
                <a:cs typeface="Tahoma"/>
              </a:rPr>
              <a:t>boundary</a:t>
            </a:r>
            <a:endParaRPr sz="850" dirty="0">
              <a:latin typeface="Tahoma"/>
              <a:cs typeface="Tahoma"/>
            </a:endParaRPr>
          </a:p>
          <a:p>
            <a:pPr marL="12700">
              <a:spcBef>
                <a:spcPts val="555"/>
              </a:spcBef>
            </a:pPr>
            <a:r>
              <a:rPr sz="850" dirty="0">
                <a:latin typeface="Tahoma"/>
                <a:cs typeface="Tahoma"/>
              </a:rPr>
              <a:t>Lake</a:t>
            </a:r>
            <a:r>
              <a:rPr sz="850" spc="10" dirty="0">
                <a:latin typeface="Tahoma"/>
                <a:cs typeface="Tahoma"/>
              </a:rPr>
              <a:t> </a:t>
            </a:r>
            <a:r>
              <a:rPr sz="850" dirty="0">
                <a:latin typeface="Tahoma"/>
                <a:cs typeface="Tahoma"/>
              </a:rPr>
              <a:t>spur</a:t>
            </a:r>
            <a:r>
              <a:rPr sz="850" spc="10" dirty="0">
                <a:latin typeface="Tahoma"/>
                <a:cs typeface="Tahoma"/>
              </a:rPr>
              <a:t> </a:t>
            </a:r>
            <a:r>
              <a:rPr sz="850" dirty="0">
                <a:latin typeface="Tahoma"/>
                <a:cs typeface="Tahoma"/>
              </a:rPr>
              <a:t>RMA</a:t>
            </a:r>
            <a:r>
              <a:rPr sz="850" spc="10" dirty="0">
                <a:latin typeface="Tahoma"/>
                <a:cs typeface="Tahoma"/>
              </a:rPr>
              <a:t> </a:t>
            </a:r>
            <a:r>
              <a:rPr sz="850" spc="-10" dirty="0">
                <a:latin typeface="Tahoma"/>
                <a:cs typeface="Tahoma"/>
              </a:rPr>
              <a:t>boundary</a:t>
            </a:r>
            <a:endParaRPr sz="850" dirty="0">
              <a:latin typeface="Tahoma"/>
              <a:cs typeface="Tahoma"/>
            </a:endParaRPr>
          </a:p>
          <a:p>
            <a:pPr marL="12700" marR="5080">
              <a:lnSpc>
                <a:spcPct val="105400"/>
              </a:lnSpc>
              <a:spcBef>
                <a:spcPts val="500"/>
              </a:spcBef>
            </a:pPr>
            <a:r>
              <a:rPr sz="850" dirty="0">
                <a:latin typeface="Tahoma"/>
                <a:cs typeface="Tahoma"/>
              </a:rPr>
              <a:t>Waterbeach</a:t>
            </a:r>
            <a:r>
              <a:rPr sz="850" spc="145" dirty="0">
                <a:latin typeface="Tahoma"/>
                <a:cs typeface="Tahoma"/>
              </a:rPr>
              <a:t> </a:t>
            </a:r>
            <a:r>
              <a:rPr sz="850" dirty="0">
                <a:latin typeface="Tahoma"/>
                <a:cs typeface="Tahoma"/>
              </a:rPr>
              <a:t>Greenway</a:t>
            </a:r>
            <a:r>
              <a:rPr sz="850" spc="150" dirty="0">
                <a:latin typeface="Tahoma"/>
                <a:cs typeface="Tahoma"/>
              </a:rPr>
              <a:t> </a:t>
            </a:r>
            <a:r>
              <a:rPr sz="850" dirty="0">
                <a:latin typeface="Tahoma"/>
                <a:cs typeface="Tahoma"/>
              </a:rPr>
              <a:t>proposal</a:t>
            </a:r>
            <a:r>
              <a:rPr sz="850" spc="145" dirty="0">
                <a:latin typeface="Tahoma"/>
                <a:cs typeface="Tahoma"/>
              </a:rPr>
              <a:t> </a:t>
            </a:r>
            <a:r>
              <a:rPr sz="850" spc="-50" dirty="0">
                <a:latin typeface="Tahoma"/>
                <a:cs typeface="Tahoma"/>
              </a:rPr>
              <a:t>– </a:t>
            </a:r>
            <a:r>
              <a:rPr sz="850" dirty="0">
                <a:latin typeface="Tahoma"/>
                <a:cs typeface="Tahoma"/>
              </a:rPr>
              <a:t>Non-motorised</a:t>
            </a:r>
            <a:r>
              <a:rPr sz="850" spc="235" dirty="0">
                <a:latin typeface="Tahoma"/>
                <a:cs typeface="Tahoma"/>
              </a:rPr>
              <a:t> </a:t>
            </a:r>
            <a:r>
              <a:rPr sz="850" dirty="0">
                <a:latin typeface="Tahoma"/>
                <a:cs typeface="Tahoma"/>
              </a:rPr>
              <a:t>Users</a:t>
            </a:r>
            <a:r>
              <a:rPr sz="850" spc="235" dirty="0">
                <a:latin typeface="Tahoma"/>
                <a:cs typeface="Tahoma"/>
              </a:rPr>
              <a:t> </a:t>
            </a:r>
            <a:r>
              <a:rPr sz="850" spc="-10" dirty="0">
                <a:latin typeface="Tahoma"/>
                <a:cs typeface="Tahoma"/>
              </a:rPr>
              <a:t>(NMU)</a:t>
            </a:r>
            <a:endParaRPr sz="850" dirty="0">
              <a:latin typeface="Tahoma"/>
              <a:cs typeface="Tahoma"/>
            </a:endParaRPr>
          </a:p>
          <a:p>
            <a:pPr marL="12700" marR="103505">
              <a:lnSpc>
                <a:spcPts val="1580"/>
              </a:lnSpc>
            </a:pPr>
            <a:r>
              <a:rPr sz="850" dirty="0">
                <a:latin typeface="Tahoma"/>
                <a:cs typeface="Tahoma"/>
              </a:rPr>
              <a:t>Mere</a:t>
            </a:r>
            <a:r>
              <a:rPr sz="850" spc="30" dirty="0">
                <a:latin typeface="Tahoma"/>
                <a:cs typeface="Tahoma"/>
              </a:rPr>
              <a:t> </a:t>
            </a:r>
            <a:r>
              <a:rPr sz="850" dirty="0">
                <a:latin typeface="Tahoma"/>
                <a:cs typeface="Tahoma"/>
              </a:rPr>
              <a:t>Way</a:t>
            </a:r>
            <a:r>
              <a:rPr sz="850" spc="30" dirty="0">
                <a:latin typeface="Tahoma"/>
                <a:cs typeface="Tahoma"/>
              </a:rPr>
              <a:t> </a:t>
            </a:r>
            <a:r>
              <a:rPr sz="850" dirty="0">
                <a:latin typeface="Tahoma"/>
                <a:cs typeface="Tahoma"/>
              </a:rPr>
              <a:t>cycle</a:t>
            </a:r>
            <a:r>
              <a:rPr sz="850" spc="30" dirty="0">
                <a:latin typeface="Tahoma"/>
                <a:cs typeface="Tahoma"/>
              </a:rPr>
              <a:t> </a:t>
            </a:r>
            <a:r>
              <a:rPr sz="850" dirty="0">
                <a:latin typeface="Tahoma"/>
                <a:cs typeface="Tahoma"/>
              </a:rPr>
              <a:t>route</a:t>
            </a:r>
            <a:r>
              <a:rPr sz="850" spc="30" dirty="0">
                <a:latin typeface="Tahoma"/>
                <a:cs typeface="Tahoma"/>
              </a:rPr>
              <a:t> </a:t>
            </a:r>
            <a:r>
              <a:rPr sz="850" dirty="0">
                <a:latin typeface="Tahoma"/>
                <a:cs typeface="Tahoma"/>
              </a:rPr>
              <a:t>for</a:t>
            </a:r>
            <a:r>
              <a:rPr sz="850" spc="30" dirty="0">
                <a:latin typeface="Tahoma"/>
                <a:cs typeface="Tahoma"/>
              </a:rPr>
              <a:t> </a:t>
            </a:r>
            <a:r>
              <a:rPr sz="850" spc="-10" dirty="0">
                <a:latin typeface="Tahoma"/>
                <a:cs typeface="Tahoma"/>
              </a:rPr>
              <a:t>NMU’s </a:t>
            </a:r>
            <a:r>
              <a:rPr sz="850" dirty="0">
                <a:latin typeface="Tahoma"/>
                <a:cs typeface="Tahoma"/>
              </a:rPr>
              <a:t>Cycle</a:t>
            </a:r>
            <a:r>
              <a:rPr sz="850" spc="125" dirty="0">
                <a:latin typeface="Tahoma"/>
                <a:cs typeface="Tahoma"/>
              </a:rPr>
              <a:t> </a:t>
            </a:r>
            <a:r>
              <a:rPr sz="850" spc="-10" dirty="0">
                <a:latin typeface="Tahoma"/>
                <a:cs typeface="Tahoma"/>
              </a:rPr>
              <a:t>route</a:t>
            </a:r>
            <a:endParaRPr sz="850" dirty="0">
              <a:latin typeface="Tahoma"/>
              <a:cs typeface="Tahoma"/>
            </a:endParaRPr>
          </a:p>
          <a:p>
            <a:pPr marL="12700">
              <a:spcBef>
                <a:spcPts val="405"/>
              </a:spcBef>
            </a:pPr>
            <a:r>
              <a:rPr sz="850" dirty="0">
                <a:latin typeface="Tahoma"/>
                <a:cs typeface="Tahoma"/>
              </a:rPr>
              <a:t>Early</a:t>
            </a:r>
            <a:r>
              <a:rPr sz="850" spc="140" dirty="0">
                <a:latin typeface="Tahoma"/>
                <a:cs typeface="Tahoma"/>
              </a:rPr>
              <a:t> </a:t>
            </a:r>
            <a:r>
              <a:rPr sz="850" dirty="0">
                <a:latin typeface="Tahoma"/>
                <a:cs typeface="Tahoma"/>
              </a:rPr>
              <a:t>on-site</a:t>
            </a:r>
            <a:r>
              <a:rPr sz="850" spc="140" dirty="0">
                <a:latin typeface="Tahoma"/>
                <a:cs typeface="Tahoma"/>
              </a:rPr>
              <a:t> </a:t>
            </a:r>
            <a:r>
              <a:rPr sz="850" dirty="0">
                <a:latin typeface="Tahoma"/>
                <a:cs typeface="Tahoma"/>
              </a:rPr>
              <a:t>equestrian</a:t>
            </a:r>
            <a:r>
              <a:rPr sz="850" spc="145" dirty="0">
                <a:latin typeface="Tahoma"/>
                <a:cs typeface="Tahoma"/>
              </a:rPr>
              <a:t> </a:t>
            </a:r>
            <a:r>
              <a:rPr sz="850" spc="-10" dirty="0">
                <a:latin typeface="Tahoma"/>
                <a:cs typeface="Tahoma"/>
              </a:rPr>
              <a:t>routes</a:t>
            </a:r>
            <a:endParaRPr sz="850" dirty="0">
              <a:latin typeface="Tahoma"/>
              <a:cs typeface="Tahoma"/>
            </a:endParaRPr>
          </a:p>
          <a:p>
            <a:pPr marL="12700" marR="165100">
              <a:lnSpc>
                <a:spcPct val="105300"/>
              </a:lnSpc>
              <a:spcBef>
                <a:spcPts val="505"/>
              </a:spcBef>
            </a:pPr>
            <a:r>
              <a:rPr sz="850" dirty="0">
                <a:latin typeface="Tahoma"/>
                <a:cs typeface="Tahoma"/>
              </a:rPr>
              <a:t>Temporary</a:t>
            </a:r>
            <a:r>
              <a:rPr sz="850" spc="80" dirty="0">
                <a:latin typeface="Tahoma"/>
                <a:cs typeface="Tahoma"/>
              </a:rPr>
              <a:t> </a:t>
            </a:r>
            <a:r>
              <a:rPr sz="850" dirty="0">
                <a:latin typeface="Tahoma"/>
                <a:cs typeface="Tahoma"/>
              </a:rPr>
              <a:t>early</a:t>
            </a:r>
            <a:r>
              <a:rPr sz="850" spc="80" dirty="0">
                <a:latin typeface="Tahoma"/>
                <a:cs typeface="Tahoma"/>
              </a:rPr>
              <a:t> </a:t>
            </a:r>
            <a:r>
              <a:rPr sz="850" dirty="0">
                <a:latin typeface="Tahoma"/>
                <a:cs typeface="Tahoma"/>
              </a:rPr>
              <a:t>phase</a:t>
            </a:r>
            <a:r>
              <a:rPr sz="850" spc="85" dirty="0">
                <a:latin typeface="Tahoma"/>
                <a:cs typeface="Tahoma"/>
              </a:rPr>
              <a:t> </a:t>
            </a:r>
            <a:r>
              <a:rPr sz="850" dirty="0">
                <a:latin typeface="Tahoma"/>
                <a:cs typeface="Tahoma"/>
              </a:rPr>
              <a:t>on-</a:t>
            </a:r>
            <a:r>
              <a:rPr sz="850" spc="-20" dirty="0">
                <a:latin typeface="Tahoma"/>
                <a:cs typeface="Tahoma"/>
              </a:rPr>
              <a:t>site </a:t>
            </a:r>
            <a:r>
              <a:rPr sz="850" dirty="0">
                <a:latin typeface="Tahoma"/>
                <a:cs typeface="Tahoma"/>
              </a:rPr>
              <a:t>pedestrian</a:t>
            </a:r>
            <a:r>
              <a:rPr sz="850" spc="135" dirty="0">
                <a:latin typeface="Tahoma"/>
                <a:cs typeface="Tahoma"/>
              </a:rPr>
              <a:t> </a:t>
            </a:r>
            <a:r>
              <a:rPr sz="850" dirty="0">
                <a:latin typeface="Tahoma"/>
                <a:cs typeface="Tahoma"/>
              </a:rPr>
              <a:t>and</a:t>
            </a:r>
            <a:r>
              <a:rPr sz="850" spc="135" dirty="0">
                <a:latin typeface="Tahoma"/>
                <a:cs typeface="Tahoma"/>
              </a:rPr>
              <a:t> </a:t>
            </a:r>
            <a:r>
              <a:rPr sz="850" dirty="0">
                <a:latin typeface="Tahoma"/>
                <a:cs typeface="Tahoma"/>
              </a:rPr>
              <a:t>cycle</a:t>
            </a:r>
            <a:r>
              <a:rPr sz="850" spc="135" dirty="0">
                <a:latin typeface="Tahoma"/>
                <a:cs typeface="Tahoma"/>
              </a:rPr>
              <a:t> </a:t>
            </a:r>
            <a:r>
              <a:rPr sz="850" spc="-10" dirty="0">
                <a:latin typeface="Tahoma"/>
                <a:cs typeface="Tahoma"/>
              </a:rPr>
              <a:t>routes</a:t>
            </a:r>
            <a:endParaRPr sz="850" dirty="0">
              <a:latin typeface="Tahoma"/>
              <a:cs typeface="Tahoma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8399106" y="11042682"/>
            <a:ext cx="2299970" cy="2124075"/>
            <a:chOff x="5935306" y="11042681"/>
            <a:chExt cx="2299970" cy="2124075"/>
          </a:xfrm>
        </p:grpSpPr>
        <p:sp>
          <p:nvSpPr>
            <p:cNvPr id="55" name="object 55"/>
            <p:cNvSpPr/>
            <p:nvPr/>
          </p:nvSpPr>
          <p:spPr>
            <a:xfrm>
              <a:off x="5938132" y="11046980"/>
              <a:ext cx="2297430" cy="2115185"/>
            </a:xfrm>
            <a:custGeom>
              <a:avLst/>
              <a:gdLst/>
              <a:ahLst/>
              <a:cxnLst/>
              <a:rect l="l" t="t" r="r" b="b"/>
              <a:pathLst>
                <a:path w="2297429" h="2115184">
                  <a:moveTo>
                    <a:pt x="0" y="0"/>
                  </a:moveTo>
                  <a:lnTo>
                    <a:pt x="2297061" y="0"/>
                  </a:lnTo>
                </a:path>
                <a:path w="2297429" h="2115184">
                  <a:moveTo>
                    <a:pt x="0" y="2115172"/>
                  </a:moveTo>
                  <a:lnTo>
                    <a:pt x="2297061" y="2115172"/>
                  </a:lnTo>
                </a:path>
              </a:pathLst>
            </a:custGeom>
            <a:ln w="85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5938139" y="11127739"/>
              <a:ext cx="391160" cy="139700"/>
            </a:xfrm>
            <a:custGeom>
              <a:avLst/>
              <a:gdLst/>
              <a:ahLst/>
              <a:cxnLst/>
              <a:rect l="l" t="t" r="r" b="b"/>
              <a:pathLst>
                <a:path w="391160" h="139700">
                  <a:moveTo>
                    <a:pt x="390588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0" y="113030"/>
                  </a:lnTo>
                  <a:lnTo>
                    <a:pt x="0" y="139700"/>
                  </a:lnTo>
                  <a:lnTo>
                    <a:pt x="390588" y="139700"/>
                  </a:lnTo>
                  <a:lnTo>
                    <a:pt x="390588" y="113030"/>
                  </a:lnTo>
                  <a:lnTo>
                    <a:pt x="27305" y="113030"/>
                  </a:lnTo>
                  <a:lnTo>
                    <a:pt x="27305" y="27940"/>
                  </a:lnTo>
                  <a:lnTo>
                    <a:pt x="363270" y="27940"/>
                  </a:lnTo>
                  <a:lnTo>
                    <a:pt x="363270" y="112407"/>
                  </a:lnTo>
                  <a:lnTo>
                    <a:pt x="390588" y="112407"/>
                  </a:lnTo>
                  <a:lnTo>
                    <a:pt x="390588" y="27940"/>
                  </a:lnTo>
                  <a:lnTo>
                    <a:pt x="390588" y="27622"/>
                  </a:lnTo>
                  <a:lnTo>
                    <a:pt x="390588" y="0"/>
                  </a:lnTo>
                  <a:close/>
                </a:path>
              </a:pathLst>
            </a:custGeom>
            <a:solidFill>
              <a:srgbClr val="F399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5938139" y="11325859"/>
              <a:ext cx="391160" cy="139700"/>
            </a:xfrm>
            <a:custGeom>
              <a:avLst/>
              <a:gdLst/>
              <a:ahLst/>
              <a:cxnLst/>
              <a:rect l="l" t="t" r="r" b="b"/>
              <a:pathLst>
                <a:path w="391160" h="139700">
                  <a:moveTo>
                    <a:pt x="390588" y="0"/>
                  </a:moveTo>
                  <a:lnTo>
                    <a:pt x="363270" y="0"/>
                  </a:lnTo>
                  <a:lnTo>
                    <a:pt x="363270" y="27940"/>
                  </a:lnTo>
                  <a:lnTo>
                    <a:pt x="363270" y="111760"/>
                  </a:lnTo>
                  <a:lnTo>
                    <a:pt x="27305" y="111760"/>
                  </a:lnTo>
                  <a:lnTo>
                    <a:pt x="27305" y="27940"/>
                  </a:lnTo>
                  <a:lnTo>
                    <a:pt x="363270" y="27940"/>
                  </a:lnTo>
                  <a:lnTo>
                    <a:pt x="363270" y="0"/>
                  </a:lnTo>
                  <a:lnTo>
                    <a:pt x="0" y="0"/>
                  </a:lnTo>
                  <a:lnTo>
                    <a:pt x="0" y="27940"/>
                  </a:lnTo>
                  <a:lnTo>
                    <a:pt x="0" y="111760"/>
                  </a:lnTo>
                  <a:lnTo>
                    <a:pt x="0" y="139700"/>
                  </a:lnTo>
                  <a:lnTo>
                    <a:pt x="390588" y="139700"/>
                  </a:lnTo>
                  <a:lnTo>
                    <a:pt x="390588" y="112141"/>
                  </a:lnTo>
                  <a:lnTo>
                    <a:pt x="390588" y="111760"/>
                  </a:lnTo>
                  <a:lnTo>
                    <a:pt x="390588" y="27940"/>
                  </a:lnTo>
                  <a:lnTo>
                    <a:pt x="390588" y="27355"/>
                  </a:lnTo>
                  <a:lnTo>
                    <a:pt x="390588" y="0"/>
                  </a:lnTo>
                  <a:close/>
                </a:path>
              </a:pathLst>
            </a:custGeom>
            <a:solidFill>
              <a:srgbClr val="0305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5938139" y="11523979"/>
              <a:ext cx="391160" cy="139700"/>
            </a:xfrm>
            <a:custGeom>
              <a:avLst/>
              <a:gdLst/>
              <a:ahLst/>
              <a:cxnLst/>
              <a:rect l="l" t="t" r="r" b="b"/>
              <a:pathLst>
                <a:path w="391160" h="139700">
                  <a:moveTo>
                    <a:pt x="390588" y="0"/>
                  </a:moveTo>
                  <a:lnTo>
                    <a:pt x="0" y="0"/>
                  </a:lnTo>
                  <a:lnTo>
                    <a:pt x="0" y="26670"/>
                  </a:lnTo>
                  <a:lnTo>
                    <a:pt x="0" y="111760"/>
                  </a:lnTo>
                  <a:lnTo>
                    <a:pt x="0" y="139700"/>
                  </a:lnTo>
                  <a:lnTo>
                    <a:pt x="390588" y="139700"/>
                  </a:lnTo>
                  <a:lnTo>
                    <a:pt x="390588" y="111861"/>
                  </a:lnTo>
                  <a:lnTo>
                    <a:pt x="390588" y="27076"/>
                  </a:lnTo>
                  <a:lnTo>
                    <a:pt x="363270" y="27076"/>
                  </a:lnTo>
                  <a:lnTo>
                    <a:pt x="363270" y="111760"/>
                  </a:lnTo>
                  <a:lnTo>
                    <a:pt x="27305" y="111760"/>
                  </a:lnTo>
                  <a:lnTo>
                    <a:pt x="27305" y="26670"/>
                  </a:lnTo>
                  <a:lnTo>
                    <a:pt x="390588" y="26670"/>
                  </a:lnTo>
                  <a:lnTo>
                    <a:pt x="390588" y="0"/>
                  </a:lnTo>
                  <a:close/>
                </a:path>
              </a:pathLst>
            </a:custGeom>
            <a:solidFill>
              <a:srgbClr val="6676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5938139" y="11722099"/>
              <a:ext cx="391160" cy="138430"/>
            </a:xfrm>
            <a:custGeom>
              <a:avLst/>
              <a:gdLst/>
              <a:ahLst/>
              <a:cxnLst/>
              <a:rect l="l" t="t" r="r" b="b"/>
              <a:pathLst>
                <a:path w="391160" h="138429">
                  <a:moveTo>
                    <a:pt x="390588" y="26797"/>
                  </a:moveTo>
                  <a:lnTo>
                    <a:pt x="363270" y="26797"/>
                  </a:lnTo>
                  <a:lnTo>
                    <a:pt x="363270" y="111582"/>
                  </a:lnTo>
                  <a:lnTo>
                    <a:pt x="390588" y="111582"/>
                  </a:lnTo>
                  <a:lnTo>
                    <a:pt x="390588" y="26797"/>
                  </a:lnTo>
                  <a:close/>
                </a:path>
                <a:path w="391160" h="138429">
                  <a:moveTo>
                    <a:pt x="390588" y="0"/>
                  </a:moveTo>
                  <a:lnTo>
                    <a:pt x="0" y="0"/>
                  </a:lnTo>
                  <a:lnTo>
                    <a:pt x="0" y="26670"/>
                  </a:lnTo>
                  <a:lnTo>
                    <a:pt x="0" y="111760"/>
                  </a:lnTo>
                  <a:lnTo>
                    <a:pt x="0" y="138430"/>
                  </a:lnTo>
                  <a:lnTo>
                    <a:pt x="390588" y="138430"/>
                  </a:lnTo>
                  <a:lnTo>
                    <a:pt x="390588" y="111760"/>
                  </a:lnTo>
                  <a:lnTo>
                    <a:pt x="27305" y="111760"/>
                  </a:lnTo>
                  <a:lnTo>
                    <a:pt x="27305" y="26670"/>
                  </a:lnTo>
                  <a:lnTo>
                    <a:pt x="390588" y="26670"/>
                  </a:lnTo>
                  <a:lnTo>
                    <a:pt x="390588" y="0"/>
                  </a:lnTo>
                  <a:close/>
                </a:path>
              </a:pathLst>
            </a:custGeom>
            <a:solidFill>
              <a:srgbClr val="D246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5938134" y="12320347"/>
              <a:ext cx="391160" cy="0"/>
            </a:xfrm>
            <a:custGeom>
              <a:avLst/>
              <a:gdLst/>
              <a:ahLst/>
              <a:cxnLst/>
              <a:rect l="l" t="t" r="r" b="b"/>
              <a:pathLst>
                <a:path w="391160">
                  <a:moveTo>
                    <a:pt x="390588" y="0"/>
                  </a:moveTo>
                  <a:lnTo>
                    <a:pt x="0" y="0"/>
                  </a:lnTo>
                </a:path>
              </a:pathLst>
            </a:custGeom>
            <a:ln w="51600">
              <a:solidFill>
                <a:srgbClr val="108E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5938134" y="12913879"/>
              <a:ext cx="391160" cy="0"/>
            </a:xfrm>
            <a:custGeom>
              <a:avLst/>
              <a:gdLst/>
              <a:ahLst/>
              <a:cxnLst/>
              <a:rect l="l" t="t" r="r" b="b"/>
              <a:pathLst>
                <a:path w="391160">
                  <a:moveTo>
                    <a:pt x="390588" y="0"/>
                  </a:moveTo>
                  <a:lnTo>
                    <a:pt x="0" y="0"/>
                  </a:lnTo>
                </a:path>
              </a:pathLst>
            </a:custGeom>
            <a:ln w="51600">
              <a:solidFill>
                <a:srgbClr val="7DBB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6292094" y="12698825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0" y="17208"/>
                  </a:moveTo>
                  <a:lnTo>
                    <a:pt x="5040" y="5040"/>
                  </a:lnTo>
                  <a:lnTo>
                    <a:pt x="17208" y="0"/>
                  </a:lnTo>
                  <a:lnTo>
                    <a:pt x="29376" y="5040"/>
                  </a:lnTo>
                  <a:lnTo>
                    <a:pt x="34417" y="17208"/>
                  </a:lnTo>
                  <a:lnTo>
                    <a:pt x="29376" y="29376"/>
                  </a:lnTo>
                  <a:lnTo>
                    <a:pt x="17208" y="34416"/>
                  </a:lnTo>
                  <a:lnTo>
                    <a:pt x="5040" y="29376"/>
                  </a:lnTo>
                  <a:lnTo>
                    <a:pt x="0" y="17208"/>
                  </a:lnTo>
                  <a:close/>
                </a:path>
              </a:pathLst>
            </a:custGeom>
            <a:solidFill>
              <a:srgbClr val="2962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5988199" y="12716033"/>
              <a:ext cx="250190" cy="0"/>
            </a:xfrm>
            <a:custGeom>
              <a:avLst/>
              <a:gdLst/>
              <a:ahLst/>
              <a:cxnLst/>
              <a:rect l="l" t="t" r="r" b="b"/>
              <a:pathLst>
                <a:path w="250189">
                  <a:moveTo>
                    <a:pt x="249732" y="0"/>
                  </a:moveTo>
                  <a:lnTo>
                    <a:pt x="0" y="0"/>
                  </a:lnTo>
                </a:path>
              </a:pathLst>
            </a:custGeom>
            <a:ln w="34417">
              <a:solidFill>
                <a:srgbClr val="296272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5935306" y="12698825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0" y="17208"/>
                  </a:moveTo>
                  <a:lnTo>
                    <a:pt x="5040" y="5040"/>
                  </a:lnTo>
                  <a:lnTo>
                    <a:pt x="17208" y="0"/>
                  </a:lnTo>
                  <a:lnTo>
                    <a:pt x="29376" y="5040"/>
                  </a:lnTo>
                  <a:lnTo>
                    <a:pt x="34417" y="17208"/>
                  </a:lnTo>
                  <a:lnTo>
                    <a:pt x="29376" y="29376"/>
                  </a:lnTo>
                  <a:lnTo>
                    <a:pt x="17208" y="34416"/>
                  </a:lnTo>
                  <a:lnTo>
                    <a:pt x="5040" y="29376"/>
                  </a:lnTo>
                  <a:lnTo>
                    <a:pt x="0" y="17208"/>
                  </a:lnTo>
                  <a:close/>
                </a:path>
              </a:pathLst>
            </a:custGeom>
            <a:solidFill>
              <a:srgbClr val="2962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5954336" y="11969254"/>
              <a:ext cx="349250" cy="52069"/>
            </a:xfrm>
            <a:custGeom>
              <a:avLst/>
              <a:gdLst/>
              <a:ahLst/>
              <a:cxnLst/>
              <a:rect l="l" t="t" r="r" b="b"/>
              <a:pathLst>
                <a:path w="349250" h="52070">
                  <a:moveTo>
                    <a:pt x="0" y="0"/>
                  </a:moveTo>
                  <a:lnTo>
                    <a:pt x="0" y="51600"/>
                  </a:lnTo>
                </a:path>
                <a:path w="349250" h="52070">
                  <a:moveTo>
                    <a:pt x="349110" y="0"/>
                  </a:moveTo>
                  <a:lnTo>
                    <a:pt x="349110" y="51600"/>
                  </a:lnTo>
                </a:path>
              </a:pathLst>
            </a:custGeom>
            <a:ln w="32402">
              <a:solidFill>
                <a:srgbClr val="108E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6310505" y="11995054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246" y="0"/>
                  </a:moveTo>
                  <a:lnTo>
                    <a:pt x="0" y="0"/>
                  </a:lnTo>
                </a:path>
              </a:pathLst>
            </a:custGeom>
            <a:ln w="51600">
              <a:solidFill>
                <a:srgbClr val="7DBB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5970537" y="11995054"/>
              <a:ext cx="307975" cy="0"/>
            </a:xfrm>
            <a:custGeom>
              <a:avLst/>
              <a:gdLst/>
              <a:ahLst/>
              <a:cxnLst/>
              <a:rect l="l" t="t" r="r" b="b"/>
              <a:pathLst>
                <a:path w="307975">
                  <a:moveTo>
                    <a:pt x="307632" y="0"/>
                  </a:moveTo>
                  <a:lnTo>
                    <a:pt x="0" y="0"/>
                  </a:lnTo>
                </a:path>
              </a:pathLst>
            </a:custGeom>
            <a:ln w="51600">
              <a:solidFill>
                <a:srgbClr val="7DBB45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5937164" y="11995054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170" y="0"/>
                  </a:moveTo>
                  <a:lnTo>
                    <a:pt x="0" y="0"/>
                  </a:lnTo>
                </a:path>
              </a:pathLst>
            </a:custGeom>
            <a:ln w="51600">
              <a:solidFill>
                <a:srgbClr val="7DBB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5938134" y="12518191"/>
              <a:ext cx="391160" cy="0"/>
            </a:xfrm>
            <a:custGeom>
              <a:avLst/>
              <a:gdLst/>
              <a:ahLst/>
              <a:cxnLst/>
              <a:rect l="l" t="t" r="r" b="b"/>
              <a:pathLst>
                <a:path w="391160">
                  <a:moveTo>
                    <a:pt x="390588" y="0"/>
                  </a:moveTo>
                  <a:lnTo>
                    <a:pt x="0" y="0"/>
                  </a:lnTo>
                </a:path>
              </a:pathLst>
            </a:custGeom>
            <a:ln w="51600">
              <a:solidFill>
                <a:srgbClr val="024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dirty="0">
                <a:latin typeface="Manrope" pitchFamily="2" charset="0"/>
              </a:rPr>
              <a:t>Stonebond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463800" y="1557940"/>
            <a:ext cx="19456400" cy="12158345"/>
            <a:chOff x="0" y="1557939"/>
            <a:chExt cx="19456400" cy="121583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62100"/>
              <a:ext cx="12733341" cy="121539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835612" y="1557939"/>
              <a:ext cx="7621270" cy="6031865"/>
            </a:xfrm>
            <a:custGeom>
              <a:avLst/>
              <a:gdLst/>
              <a:ahLst/>
              <a:cxnLst/>
              <a:rect l="l" t="t" r="r" b="b"/>
              <a:pathLst>
                <a:path w="7621269" h="6031865">
                  <a:moveTo>
                    <a:pt x="7620787" y="0"/>
                  </a:moveTo>
                  <a:lnTo>
                    <a:pt x="65087" y="0"/>
                  </a:lnTo>
                  <a:lnTo>
                    <a:pt x="95468" y="35627"/>
                  </a:lnTo>
                  <a:lnTo>
                    <a:pt x="125399" y="71714"/>
                  </a:lnTo>
                  <a:lnTo>
                    <a:pt x="154877" y="108253"/>
                  </a:lnTo>
                  <a:lnTo>
                    <a:pt x="183899" y="145236"/>
                  </a:lnTo>
                  <a:lnTo>
                    <a:pt x="212461" y="182652"/>
                  </a:lnTo>
                  <a:lnTo>
                    <a:pt x="240562" y="220495"/>
                  </a:lnTo>
                  <a:lnTo>
                    <a:pt x="268198" y="258754"/>
                  </a:lnTo>
                  <a:lnTo>
                    <a:pt x="295366" y="297423"/>
                  </a:lnTo>
                  <a:lnTo>
                    <a:pt x="322064" y="336491"/>
                  </a:lnTo>
                  <a:lnTo>
                    <a:pt x="348287" y="375952"/>
                  </a:lnTo>
                  <a:lnTo>
                    <a:pt x="374035" y="415795"/>
                  </a:lnTo>
                  <a:lnTo>
                    <a:pt x="399302" y="456013"/>
                  </a:lnTo>
                  <a:lnTo>
                    <a:pt x="424088" y="496597"/>
                  </a:lnTo>
                  <a:lnTo>
                    <a:pt x="448387" y="537538"/>
                  </a:lnTo>
                  <a:lnTo>
                    <a:pt x="472199" y="578828"/>
                  </a:lnTo>
                  <a:lnTo>
                    <a:pt x="495519" y="620459"/>
                  </a:lnTo>
                  <a:lnTo>
                    <a:pt x="518345" y="662421"/>
                  </a:lnTo>
                  <a:lnTo>
                    <a:pt x="540674" y="704706"/>
                  </a:lnTo>
                  <a:lnTo>
                    <a:pt x="562503" y="747306"/>
                  </a:lnTo>
                  <a:lnTo>
                    <a:pt x="583829" y="790212"/>
                  </a:lnTo>
                  <a:lnTo>
                    <a:pt x="604650" y="833415"/>
                  </a:lnTo>
                  <a:lnTo>
                    <a:pt x="624961" y="876908"/>
                  </a:lnTo>
                  <a:lnTo>
                    <a:pt x="644761" y="920680"/>
                  </a:lnTo>
                  <a:lnTo>
                    <a:pt x="664045" y="964725"/>
                  </a:lnTo>
                  <a:lnTo>
                    <a:pt x="682813" y="1009032"/>
                  </a:lnTo>
                  <a:lnTo>
                    <a:pt x="701060" y="1053595"/>
                  </a:lnTo>
                  <a:lnTo>
                    <a:pt x="718783" y="1098403"/>
                  </a:lnTo>
                  <a:lnTo>
                    <a:pt x="735980" y="1143449"/>
                  </a:lnTo>
                  <a:lnTo>
                    <a:pt x="752647" y="1188724"/>
                  </a:lnTo>
                  <a:lnTo>
                    <a:pt x="768783" y="1234219"/>
                  </a:lnTo>
                  <a:lnTo>
                    <a:pt x="784383" y="1279927"/>
                  </a:lnTo>
                  <a:lnTo>
                    <a:pt x="799445" y="1325837"/>
                  </a:lnTo>
                  <a:lnTo>
                    <a:pt x="813966" y="1371942"/>
                  </a:lnTo>
                  <a:lnTo>
                    <a:pt x="827943" y="1418234"/>
                  </a:lnTo>
                  <a:lnTo>
                    <a:pt x="841373" y="1464703"/>
                  </a:lnTo>
                  <a:lnTo>
                    <a:pt x="854253" y="1511341"/>
                  </a:lnTo>
                  <a:lnTo>
                    <a:pt x="866581" y="1558140"/>
                  </a:lnTo>
                  <a:lnTo>
                    <a:pt x="878352" y="1605090"/>
                  </a:lnTo>
                  <a:lnTo>
                    <a:pt x="889566" y="1652184"/>
                  </a:lnTo>
                  <a:lnTo>
                    <a:pt x="900217" y="1699413"/>
                  </a:lnTo>
                  <a:lnTo>
                    <a:pt x="910304" y="1746768"/>
                  </a:lnTo>
                  <a:lnTo>
                    <a:pt x="919824" y="1794241"/>
                  </a:lnTo>
                  <a:lnTo>
                    <a:pt x="928773" y="1841823"/>
                  </a:lnTo>
                  <a:lnTo>
                    <a:pt x="937149" y="1889505"/>
                  </a:lnTo>
                  <a:lnTo>
                    <a:pt x="944949" y="1937280"/>
                  </a:lnTo>
                  <a:lnTo>
                    <a:pt x="952170" y="1985138"/>
                  </a:lnTo>
                  <a:lnTo>
                    <a:pt x="958809" y="2033070"/>
                  </a:lnTo>
                  <a:lnTo>
                    <a:pt x="964862" y="2081070"/>
                  </a:lnTo>
                  <a:lnTo>
                    <a:pt x="970328" y="2129127"/>
                  </a:lnTo>
                  <a:lnTo>
                    <a:pt x="975203" y="2177233"/>
                  </a:lnTo>
                  <a:lnTo>
                    <a:pt x="979484" y="2225379"/>
                  </a:lnTo>
                  <a:lnTo>
                    <a:pt x="983168" y="2273558"/>
                  </a:lnTo>
                  <a:lnTo>
                    <a:pt x="986253" y="2321761"/>
                  </a:lnTo>
                  <a:lnTo>
                    <a:pt x="988735" y="2369978"/>
                  </a:lnTo>
                  <a:lnTo>
                    <a:pt x="990612" y="2418202"/>
                  </a:lnTo>
                  <a:lnTo>
                    <a:pt x="991880" y="2466423"/>
                  </a:lnTo>
                  <a:lnTo>
                    <a:pt x="992537" y="2514634"/>
                  </a:lnTo>
                  <a:lnTo>
                    <a:pt x="992579" y="2562826"/>
                  </a:lnTo>
                  <a:lnTo>
                    <a:pt x="992005" y="2610990"/>
                  </a:lnTo>
                  <a:lnTo>
                    <a:pt x="990810" y="2659117"/>
                  </a:lnTo>
                  <a:lnTo>
                    <a:pt x="988992" y="2707199"/>
                  </a:lnTo>
                  <a:lnTo>
                    <a:pt x="986548" y="2755228"/>
                  </a:lnTo>
                  <a:lnTo>
                    <a:pt x="983475" y="2803195"/>
                  </a:lnTo>
                  <a:lnTo>
                    <a:pt x="979770" y="2851091"/>
                  </a:lnTo>
                  <a:lnTo>
                    <a:pt x="975430" y="2898908"/>
                  </a:lnTo>
                  <a:lnTo>
                    <a:pt x="970453" y="2946638"/>
                  </a:lnTo>
                  <a:lnTo>
                    <a:pt x="964835" y="2994270"/>
                  </a:lnTo>
                  <a:lnTo>
                    <a:pt x="958573" y="3041799"/>
                  </a:lnTo>
                  <a:lnTo>
                    <a:pt x="951665" y="3089213"/>
                  </a:lnTo>
                  <a:lnTo>
                    <a:pt x="944108" y="3136506"/>
                  </a:lnTo>
                  <a:lnTo>
                    <a:pt x="935897" y="3183668"/>
                  </a:lnTo>
                  <a:lnTo>
                    <a:pt x="927032" y="3230691"/>
                  </a:lnTo>
                  <a:lnTo>
                    <a:pt x="917509" y="3277566"/>
                  </a:lnTo>
                  <a:lnTo>
                    <a:pt x="907324" y="3324285"/>
                  </a:lnTo>
                  <a:lnTo>
                    <a:pt x="896475" y="3370839"/>
                  </a:lnTo>
                  <a:lnTo>
                    <a:pt x="884959" y="3417220"/>
                  </a:lnTo>
                  <a:lnTo>
                    <a:pt x="872773" y="3463418"/>
                  </a:lnTo>
                  <a:lnTo>
                    <a:pt x="859914" y="3509427"/>
                  </a:lnTo>
                  <a:lnTo>
                    <a:pt x="846380" y="3555236"/>
                  </a:lnTo>
                  <a:lnTo>
                    <a:pt x="832166" y="3600838"/>
                  </a:lnTo>
                  <a:lnTo>
                    <a:pt x="817271" y="3646223"/>
                  </a:lnTo>
                  <a:lnTo>
                    <a:pt x="801691" y="3691384"/>
                  </a:lnTo>
                  <a:lnTo>
                    <a:pt x="785424" y="3736311"/>
                  </a:lnTo>
                  <a:lnTo>
                    <a:pt x="768466" y="3780997"/>
                  </a:lnTo>
                  <a:lnTo>
                    <a:pt x="750815" y="3825432"/>
                  </a:lnTo>
                  <a:lnTo>
                    <a:pt x="732468" y="3869609"/>
                  </a:lnTo>
                  <a:lnTo>
                    <a:pt x="713421" y="3913517"/>
                  </a:lnTo>
                  <a:lnTo>
                    <a:pt x="693672" y="3957150"/>
                  </a:lnTo>
                  <a:lnTo>
                    <a:pt x="673218" y="4000498"/>
                  </a:lnTo>
                  <a:lnTo>
                    <a:pt x="652056" y="4043553"/>
                  </a:lnTo>
                  <a:lnTo>
                    <a:pt x="511779" y="4322610"/>
                  </a:lnTo>
                  <a:lnTo>
                    <a:pt x="466528" y="4413734"/>
                  </a:lnTo>
                  <a:lnTo>
                    <a:pt x="422322" y="4504242"/>
                  </a:lnTo>
                  <a:lnTo>
                    <a:pt x="400666" y="4549329"/>
                  </a:lnTo>
                  <a:lnTo>
                    <a:pt x="379337" y="4594336"/>
                  </a:lnTo>
                  <a:lnTo>
                    <a:pt x="358357" y="4639290"/>
                  </a:lnTo>
                  <a:lnTo>
                    <a:pt x="337747" y="4684214"/>
                  </a:lnTo>
                  <a:lnTo>
                    <a:pt x="317530" y="4729135"/>
                  </a:lnTo>
                  <a:lnTo>
                    <a:pt x="297728" y="4774077"/>
                  </a:lnTo>
                  <a:lnTo>
                    <a:pt x="278362" y="4819064"/>
                  </a:lnTo>
                  <a:lnTo>
                    <a:pt x="259454" y="4864123"/>
                  </a:lnTo>
                  <a:lnTo>
                    <a:pt x="241026" y="4909277"/>
                  </a:lnTo>
                  <a:lnTo>
                    <a:pt x="223100" y="4954553"/>
                  </a:lnTo>
                  <a:lnTo>
                    <a:pt x="205698" y="4999974"/>
                  </a:lnTo>
                  <a:lnTo>
                    <a:pt x="188842" y="5045565"/>
                  </a:lnTo>
                  <a:lnTo>
                    <a:pt x="172553" y="5091353"/>
                  </a:lnTo>
                  <a:lnTo>
                    <a:pt x="156854" y="5137361"/>
                  </a:lnTo>
                  <a:lnTo>
                    <a:pt x="141766" y="5183615"/>
                  </a:lnTo>
                  <a:lnTo>
                    <a:pt x="127312" y="5230140"/>
                  </a:lnTo>
                  <a:lnTo>
                    <a:pt x="113512" y="5276960"/>
                  </a:lnTo>
                  <a:lnTo>
                    <a:pt x="100389" y="5324100"/>
                  </a:lnTo>
                  <a:lnTo>
                    <a:pt x="87965" y="5371586"/>
                  </a:lnTo>
                  <a:lnTo>
                    <a:pt x="76262" y="5419443"/>
                  </a:lnTo>
                  <a:lnTo>
                    <a:pt x="65302" y="5467694"/>
                  </a:lnTo>
                  <a:lnTo>
                    <a:pt x="55105" y="5516367"/>
                  </a:lnTo>
                  <a:lnTo>
                    <a:pt x="45696" y="5565484"/>
                  </a:lnTo>
                  <a:lnTo>
                    <a:pt x="37094" y="5615072"/>
                  </a:lnTo>
                  <a:lnTo>
                    <a:pt x="29322" y="5665155"/>
                  </a:lnTo>
                  <a:lnTo>
                    <a:pt x="22403" y="5715758"/>
                  </a:lnTo>
                  <a:lnTo>
                    <a:pt x="16357" y="5766907"/>
                  </a:lnTo>
                  <a:lnTo>
                    <a:pt x="11206" y="5818625"/>
                  </a:lnTo>
                  <a:lnTo>
                    <a:pt x="6974" y="5870939"/>
                  </a:lnTo>
                  <a:lnTo>
                    <a:pt x="3680" y="5923872"/>
                  </a:lnTo>
                  <a:lnTo>
                    <a:pt x="1348" y="5977451"/>
                  </a:lnTo>
                  <a:lnTo>
                    <a:pt x="0" y="6031699"/>
                  </a:lnTo>
                  <a:lnTo>
                    <a:pt x="7620787" y="6031699"/>
                  </a:lnTo>
                  <a:lnTo>
                    <a:pt x="7620787" y="0"/>
                  </a:lnTo>
                  <a:close/>
                </a:path>
              </a:pathLst>
            </a:custGeom>
            <a:solidFill>
              <a:srgbClr val="4A24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5760701" y="3684986"/>
            <a:ext cx="5192395" cy="34394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800" dirty="0">
                <a:solidFill>
                  <a:srgbClr val="FFFFFF"/>
                </a:solidFill>
                <a:latin typeface="Manrope ExtraBold" pitchFamily="2" charset="0"/>
                <a:cs typeface="Arial Black"/>
              </a:rPr>
              <a:t>89 homes</a:t>
            </a:r>
            <a:endParaRPr sz="3800" dirty="0">
              <a:latin typeface="Manrope ExtraBold" pitchFamily="2" charset="0"/>
              <a:cs typeface="Arial Black"/>
            </a:endParaRPr>
          </a:p>
          <a:p>
            <a:pPr>
              <a:spcBef>
                <a:spcPts val="45"/>
              </a:spcBef>
            </a:pPr>
            <a:endParaRPr sz="3300" dirty="0">
              <a:latin typeface="Manrope ExtraBold" pitchFamily="2" charset="0"/>
              <a:cs typeface="Arial Black"/>
            </a:endParaRPr>
          </a:p>
          <a:p>
            <a:pPr marL="12700" marR="5080">
              <a:lnSpc>
                <a:spcPts val="4550"/>
              </a:lnSpc>
            </a:pPr>
            <a:r>
              <a:rPr sz="3800" dirty="0">
                <a:solidFill>
                  <a:srgbClr val="FFFFFF"/>
                </a:solidFill>
                <a:latin typeface="Manrope ExtraBold" pitchFamily="2" charset="0"/>
                <a:cs typeface="Tahoma"/>
              </a:rPr>
              <a:t>Sales now launched and marketing suite open 10am-5pm</a:t>
            </a:r>
            <a:endParaRPr sz="3800" dirty="0">
              <a:latin typeface="Manrope ExtraBold" pitchFamily="2" charset="0"/>
              <a:cs typeface="Tahoma"/>
            </a:endParaRPr>
          </a:p>
          <a:p>
            <a:pPr marL="12700">
              <a:lnSpc>
                <a:spcPts val="4395"/>
              </a:lnSpc>
            </a:pPr>
            <a:r>
              <a:rPr sz="3800" dirty="0">
                <a:solidFill>
                  <a:srgbClr val="FFFFFF"/>
                </a:solidFill>
                <a:latin typeface="Manrope ExtraBold" pitchFamily="2" charset="0"/>
                <a:cs typeface="Tahoma"/>
              </a:rPr>
              <a:t>7 days a week</a:t>
            </a:r>
            <a:endParaRPr sz="3800" dirty="0">
              <a:latin typeface="Manrope ExtraBold" pitchFamily="2" charset="0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35305" y="10653685"/>
            <a:ext cx="5022215" cy="176022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 indent="-635" algn="ctr">
              <a:lnSpc>
                <a:spcPts val="4550"/>
              </a:lnSpc>
              <a:spcBef>
                <a:spcPts val="204"/>
              </a:spcBef>
            </a:pPr>
            <a:r>
              <a:rPr sz="3800" spc="-305" dirty="0">
                <a:solidFill>
                  <a:srgbClr val="1F3C90"/>
                </a:solidFill>
                <a:latin typeface="Manrope ExtraBold" pitchFamily="2" charset="0"/>
                <a:cs typeface="Arial Black"/>
              </a:rPr>
              <a:t>Shared</a:t>
            </a:r>
            <a:r>
              <a:rPr sz="3800" spc="-580" dirty="0">
                <a:solidFill>
                  <a:srgbClr val="1F3C90"/>
                </a:solidFill>
                <a:latin typeface="Manrope ExtraBold" pitchFamily="2" charset="0"/>
                <a:cs typeface="Arial Black"/>
              </a:rPr>
              <a:t> </a:t>
            </a:r>
            <a:r>
              <a:rPr sz="3800" spc="-345" dirty="0">
                <a:solidFill>
                  <a:srgbClr val="1F3C90"/>
                </a:solidFill>
                <a:latin typeface="Manrope ExtraBold" pitchFamily="2" charset="0"/>
                <a:cs typeface="Arial Black"/>
              </a:rPr>
              <a:t>Ownership </a:t>
            </a:r>
            <a:r>
              <a:rPr sz="3800" spc="-320" dirty="0">
                <a:solidFill>
                  <a:srgbClr val="1F3C90"/>
                </a:solidFill>
                <a:latin typeface="Manrope ExtraBold" pitchFamily="2" charset="0"/>
                <a:cs typeface="Arial Black"/>
              </a:rPr>
              <a:t>Rent</a:t>
            </a:r>
            <a:r>
              <a:rPr sz="3800" spc="-575" dirty="0">
                <a:solidFill>
                  <a:srgbClr val="1F3C90"/>
                </a:solidFill>
                <a:latin typeface="Manrope ExtraBold" pitchFamily="2" charset="0"/>
                <a:cs typeface="Arial Black"/>
              </a:rPr>
              <a:t> </a:t>
            </a:r>
            <a:r>
              <a:rPr sz="3800" spc="-210" dirty="0">
                <a:solidFill>
                  <a:srgbClr val="1F3C90"/>
                </a:solidFill>
                <a:latin typeface="Manrope ExtraBold" pitchFamily="2" charset="0"/>
                <a:cs typeface="Arial Black"/>
              </a:rPr>
              <a:t>to</a:t>
            </a:r>
            <a:r>
              <a:rPr sz="3800" spc="-570" dirty="0">
                <a:solidFill>
                  <a:srgbClr val="1F3C90"/>
                </a:solidFill>
                <a:latin typeface="Manrope ExtraBold" pitchFamily="2" charset="0"/>
                <a:cs typeface="Arial Black"/>
              </a:rPr>
              <a:t> </a:t>
            </a:r>
            <a:r>
              <a:rPr sz="3800" spc="-390" dirty="0">
                <a:solidFill>
                  <a:srgbClr val="1F3C90"/>
                </a:solidFill>
                <a:latin typeface="Manrope ExtraBold" pitchFamily="2" charset="0"/>
                <a:cs typeface="Arial Black"/>
              </a:rPr>
              <a:t>Buy</a:t>
            </a:r>
            <a:r>
              <a:rPr sz="3800" spc="950" dirty="0">
                <a:solidFill>
                  <a:srgbClr val="1F3C90"/>
                </a:solidFill>
                <a:latin typeface="Manrope ExtraBold" pitchFamily="2" charset="0"/>
                <a:cs typeface="Arial Black"/>
              </a:rPr>
              <a:t> </a:t>
            </a:r>
            <a:r>
              <a:rPr sz="3800" spc="-325" dirty="0">
                <a:solidFill>
                  <a:srgbClr val="1F3C90"/>
                </a:solidFill>
                <a:latin typeface="Manrope ExtraBold" pitchFamily="2" charset="0"/>
                <a:cs typeface="Arial Black"/>
              </a:rPr>
              <a:t>Affordable</a:t>
            </a:r>
            <a:r>
              <a:rPr sz="3800" spc="-575" dirty="0">
                <a:solidFill>
                  <a:srgbClr val="1F3C90"/>
                </a:solidFill>
                <a:latin typeface="Manrope ExtraBold" pitchFamily="2" charset="0"/>
                <a:cs typeface="Arial Black"/>
              </a:rPr>
              <a:t> </a:t>
            </a:r>
            <a:r>
              <a:rPr sz="3800" spc="-335" dirty="0">
                <a:solidFill>
                  <a:srgbClr val="1F3C90"/>
                </a:solidFill>
                <a:latin typeface="Manrope ExtraBold" pitchFamily="2" charset="0"/>
                <a:cs typeface="Arial Black"/>
              </a:rPr>
              <a:t>Social</a:t>
            </a:r>
            <a:r>
              <a:rPr sz="3800" spc="-575" dirty="0">
                <a:solidFill>
                  <a:srgbClr val="1F3C90"/>
                </a:solidFill>
                <a:latin typeface="Manrope ExtraBold" pitchFamily="2" charset="0"/>
                <a:cs typeface="Arial Black"/>
              </a:rPr>
              <a:t> </a:t>
            </a:r>
            <a:r>
              <a:rPr sz="3800" spc="-340" dirty="0">
                <a:solidFill>
                  <a:srgbClr val="1F3C90"/>
                </a:solidFill>
                <a:latin typeface="Manrope ExtraBold" pitchFamily="2" charset="0"/>
                <a:cs typeface="Arial Black"/>
              </a:rPr>
              <a:t>Rent</a:t>
            </a:r>
            <a:endParaRPr sz="3800" dirty="0">
              <a:latin typeface="Manrope ExtraBold" pitchFamily="2" charset="0"/>
              <a:cs typeface="Arial Black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5735304" y="2182205"/>
            <a:ext cx="3581400" cy="7759700"/>
            <a:chOff x="13271504" y="2182205"/>
            <a:chExt cx="3581400" cy="7759700"/>
          </a:xfrm>
        </p:grpSpPr>
        <p:sp>
          <p:nvSpPr>
            <p:cNvPr id="9" name="object 9"/>
            <p:cNvSpPr/>
            <p:nvPr/>
          </p:nvSpPr>
          <p:spPr>
            <a:xfrm>
              <a:off x="13271504" y="2182205"/>
              <a:ext cx="1422400" cy="1209040"/>
            </a:xfrm>
            <a:custGeom>
              <a:avLst/>
              <a:gdLst/>
              <a:ahLst/>
              <a:cxnLst/>
              <a:rect l="l" t="t" r="r" b="b"/>
              <a:pathLst>
                <a:path w="1422400" h="1209039">
                  <a:moveTo>
                    <a:pt x="1208633" y="639876"/>
                  </a:moveTo>
                  <a:lnTo>
                    <a:pt x="213296" y="639876"/>
                  </a:lnTo>
                  <a:lnTo>
                    <a:pt x="213296" y="1208633"/>
                  </a:lnTo>
                  <a:lnTo>
                    <a:pt x="568782" y="1208633"/>
                  </a:lnTo>
                  <a:lnTo>
                    <a:pt x="568782" y="782053"/>
                  </a:lnTo>
                  <a:lnTo>
                    <a:pt x="1208633" y="782053"/>
                  </a:lnTo>
                  <a:lnTo>
                    <a:pt x="1208633" y="639876"/>
                  </a:lnTo>
                  <a:close/>
                </a:path>
                <a:path w="1422400" h="1209039">
                  <a:moveTo>
                    <a:pt x="1208633" y="782053"/>
                  </a:moveTo>
                  <a:lnTo>
                    <a:pt x="853147" y="782053"/>
                  </a:lnTo>
                  <a:lnTo>
                    <a:pt x="853147" y="1208633"/>
                  </a:lnTo>
                  <a:lnTo>
                    <a:pt x="1208633" y="1208633"/>
                  </a:lnTo>
                  <a:lnTo>
                    <a:pt x="1208633" y="782053"/>
                  </a:lnTo>
                  <a:close/>
                </a:path>
                <a:path w="1422400" h="1209039">
                  <a:moveTo>
                    <a:pt x="710958" y="0"/>
                  </a:moveTo>
                  <a:lnTo>
                    <a:pt x="0" y="639876"/>
                  </a:lnTo>
                  <a:lnTo>
                    <a:pt x="1421904" y="639876"/>
                  </a:lnTo>
                  <a:lnTo>
                    <a:pt x="1263912" y="497662"/>
                  </a:lnTo>
                  <a:lnTo>
                    <a:pt x="568782" y="497662"/>
                  </a:lnTo>
                  <a:lnTo>
                    <a:pt x="576060" y="452854"/>
                  </a:lnTo>
                  <a:lnTo>
                    <a:pt x="596304" y="413841"/>
                  </a:lnTo>
                  <a:lnTo>
                    <a:pt x="627127" y="383015"/>
                  </a:lnTo>
                  <a:lnTo>
                    <a:pt x="666141" y="362766"/>
                  </a:lnTo>
                  <a:lnTo>
                    <a:pt x="710958" y="355485"/>
                  </a:lnTo>
                  <a:lnTo>
                    <a:pt x="1208633" y="355485"/>
                  </a:lnTo>
                  <a:lnTo>
                    <a:pt x="1208633" y="255930"/>
                  </a:lnTo>
                  <a:lnTo>
                    <a:pt x="995362" y="255930"/>
                  </a:lnTo>
                  <a:lnTo>
                    <a:pt x="710958" y="0"/>
                  </a:lnTo>
                  <a:close/>
                </a:path>
                <a:path w="1422400" h="1209039">
                  <a:moveTo>
                    <a:pt x="1208633" y="355485"/>
                  </a:moveTo>
                  <a:lnTo>
                    <a:pt x="710958" y="355485"/>
                  </a:lnTo>
                  <a:lnTo>
                    <a:pt x="755782" y="362766"/>
                  </a:lnTo>
                  <a:lnTo>
                    <a:pt x="794800" y="383015"/>
                  </a:lnTo>
                  <a:lnTo>
                    <a:pt x="825624" y="413841"/>
                  </a:lnTo>
                  <a:lnTo>
                    <a:pt x="845869" y="452854"/>
                  </a:lnTo>
                  <a:lnTo>
                    <a:pt x="853147" y="497662"/>
                  </a:lnTo>
                  <a:lnTo>
                    <a:pt x="1263912" y="497662"/>
                  </a:lnTo>
                  <a:lnTo>
                    <a:pt x="1208633" y="447903"/>
                  </a:lnTo>
                  <a:lnTo>
                    <a:pt x="1208633" y="355485"/>
                  </a:lnTo>
                  <a:close/>
                </a:path>
                <a:path w="1422400" h="1209039">
                  <a:moveTo>
                    <a:pt x="1208633" y="71081"/>
                  </a:moveTo>
                  <a:lnTo>
                    <a:pt x="995362" y="71081"/>
                  </a:lnTo>
                  <a:lnTo>
                    <a:pt x="995362" y="255930"/>
                  </a:lnTo>
                  <a:lnTo>
                    <a:pt x="1208633" y="255930"/>
                  </a:lnTo>
                  <a:lnTo>
                    <a:pt x="1208633" y="710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986000" y="8448039"/>
              <a:ext cx="1866899" cy="149351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63800" y="1557940"/>
            <a:ext cx="19456400" cy="12158345"/>
            <a:chOff x="0" y="1557939"/>
            <a:chExt cx="19456400" cy="121583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62100"/>
              <a:ext cx="12733341" cy="121539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835612" y="1557939"/>
              <a:ext cx="7621270" cy="6031865"/>
            </a:xfrm>
            <a:custGeom>
              <a:avLst/>
              <a:gdLst/>
              <a:ahLst/>
              <a:cxnLst/>
              <a:rect l="l" t="t" r="r" b="b"/>
              <a:pathLst>
                <a:path w="7621269" h="6031865">
                  <a:moveTo>
                    <a:pt x="7620787" y="0"/>
                  </a:moveTo>
                  <a:lnTo>
                    <a:pt x="65087" y="0"/>
                  </a:lnTo>
                  <a:lnTo>
                    <a:pt x="95468" y="35627"/>
                  </a:lnTo>
                  <a:lnTo>
                    <a:pt x="125399" y="71714"/>
                  </a:lnTo>
                  <a:lnTo>
                    <a:pt x="154877" y="108253"/>
                  </a:lnTo>
                  <a:lnTo>
                    <a:pt x="183899" y="145236"/>
                  </a:lnTo>
                  <a:lnTo>
                    <a:pt x="212461" y="182652"/>
                  </a:lnTo>
                  <a:lnTo>
                    <a:pt x="240562" y="220495"/>
                  </a:lnTo>
                  <a:lnTo>
                    <a:pt x="268198" y="258754"/>
                  </a:lnTo>
                  <a:lnTo>
                    <a:pt x="295366" y="297423"/>
                  </a:lnTo>
                  <a:lnTo>
                    <a:pt x="322064" y="336491"/>
                  </a:lnTo>
                  <a:lnTo>
                    <a:pt x="348287" y="375952"/>
                  </a:lnTo>
                  <a:lnTo>
                    <a:pt x="374035" y="415795"/>
                  </a:lnTo>
                  <a:lnTo>
                    <a:pt x="399302" y="456013"/>
                  </a:lnTo>
                  <a:lnTo>
                    <a:pt x="424088" y="496597"/>
                  </a:lnTo>
                  <a:lnTo>
                    <a:pt x="448387" y="537538"/>
                  </a:lnTo>
                  <a:lnTo>
                    <a:pt x="472199" y="578828"/>
                  </a:lnTo>
                  <a:lnTo>
                    <a:pt x="495519" y="620459"/>
                  </a:lnTo>
                  <a:lnTo>
                    <a:pt x="518345" y="662421"/>
                  </a:lnTo>
                  <a:lnTo>
                    <a:pt x="540674" y="704706"/>
                  </a:lnTo>
                  <a:lnTo>
                    <a:pt x="562503" y="747306"/>
                  </a:lnTo>
                  <a:lnTo>
                    <a:pt x="583829" y="790212"/>
                  </a:lnTo>
                  <a:lnTo>
                    <a:pt x="604650" y="833415"/>
                  </a:lnTo>
                  <a:lnTo>
                    <a:pt x="624961" y="876908"/>
                  </a:lnTo>
                  <a:lnTo>
                    <a:pt x="644761" y="920680"/>
                  </a:lnTo>
                  <a:lnTo>
                    <a:pt x="664045" y="964725"/>
                  </a:lnTo>
                  <a:lnTo>
                    <a:pt x="682813" y="1009032"/>
                  </a:lnTo>
                  <a:lnTo>
                    <a:pt x="701060" y="1053595"/>
                  </a:lnTo>
                  <a:lnTo>
                    <a:pt x="718783" y="1098403"/>
                  </a:lnTo>
                  <a:lnTo>
                    <a:pt x="735980" y="1143449"/>
                  </a:lnTo>
                  <a:lnTo>
                    <a:pt x="752647" y="1188724"/>
                  </a:lnTo>
                  <a:lnTo>
                    <a:pt x="768783" y="1234219"/>
                  </a:lnTo>
                  <a:lnTo>
                    <a:pt x="784383" y="1279927"/>
                  </a:lnTo>
                  <a:lnTo>
                    <a:pt x="799445" y="1325837"/>
                  </a:lnTo>
                  <a:lnTo>
                    <a:pt x="813966" y="1371942"/>
                  </a:lnTo>
                  <a:lnTo>
                    <a:pt x="827943" y="1418234"/>
                  </a:lnTo>
                  <a:lnTo>
                    <a:pt x="841373" y="1464703"/>
                  </a:lnTo>
                  <a:lnTo>
                    <a:pt x="854253" y="1511341"/>
                  </a:lnTo>
                  <a:lnTo>
                    <a:pt x="866581" y="1558140"/>
                  </a:lnTo>
                  <a:lnTo>
                    <a:pt x="878352" y="1605090"/>
                  </a:lnTo>
                  <a:lnTo>
                    <a:pt x="889566" y="1652184"/>
                  </a:lnTo>
                  <a:lnTo>
                    <a:pt x="900217" y="1699413"/>
                  </a:lnTo>
                  <a:lnTo>
                    <a:pt x="910304" y="1746768"/>
                  </a:lnTo>
                  <a:lnTo>
                    <a:pt x="919824" y="1794241"/>
                  </a:lnTo>
                  <a:lnTo>
                    <a:pt x="928773" y="1841823"/>
                  </a:lnTo>
                  <a:lnTo>
                    <a:pt x="937149" y="1889505"/>
                  </a:lnTo>
                  <a:lnTo>
                    <a:pt x="944949" y="1937280"/>
                  </a:lnTo>
                  <a:lnTo>
                    <a:pt x="952170" y="1985138"/>
                  </a:lnTo>
                  <a:lnTo>
                    <a:pt x="958809" y="2033070"/>
                  </a:lnTo>
                  <a:lnTo>
                    <a:pt x="964862" y="2081070"/>
                  </a:lnTo>
                  <a:lnTo>
                    <a:pt x="970328" y="2129127"/>
                  </a:lnTo>
                  <a:lnTo>
                    <a:pt x="975203" y="2177233"/>
                  </a:lnTo>
                  <a:lnTo>
                    <a:pt x="979484" y="2225379"/>
                  </a:lnTo>
                  <a:lnTo>
                    <a:pt x="983168" y="2273558"/>
                  </a:lnTo>
                  <a:lnTo>
                    <a:pt x="986253" y="2321761"/>
                  </a:lnTo>
                  <a:lnTo>
                    <a:pt x="988735" y="2369978"/>
                  </a:lnTo>
                  <a:lnTo>
                    <a:pt x="990612" y="2418202"/>
                  </a:lnTo>
                  <a:lnTo>
                    <a:pt x="991880" y="2466423"/>
                  </a:lnTo>
                  <a:lnTo>
                    <a:pt x="992537" y="2514634"/>
                  </a:lnTo>
                  <a:lnTo>
                    <a:pt x="992579" y="2562826"/>
                  </a:lnTo>
                  <a:lnTo>
                    <a:pt x="992005" y="2610990"/>
                  </a:lnTo>
                  <a:lnTo>
                    <a:pt x="990810" y="2659117"/>
                  </a:lnTo>
                  <a:lnTo>
                    <a:pt x="988992" y="2707199"/>
                  </a:lnTo>
                  <a:lnTo>
                    <a:pt x="986548" y="2755228"/>
                  </a:lnTo>
                  <a:lnTo>
                    <a:pt x="983475" y="2803195"/>
                  </a:lnTo>
                  <a:lnTo>
                    <a:pt x="979770" y="2851091"/>
                  </a:lnTo>
                  <a:lnTo>
                    <a:pt x="975430" y="2898908"/>
                  </a:lnTo>
                  <a:lnTo>
                    <a:pt x="970453" y="2946638"/>
                  </a:lnTo>
                  <a:lnTo>
                    <a:pt x="964835" y="2994270"/>
                  </a:lnTo>
                  <a:lnTo>
                    <a:pt x="958573" y="3041799"/>
                  </a:lnTo>
                  <a:lnTo>
                    <a:pt x="951665" y="3089213"/>
                  </a:lnTo>
                  <a:lnTo>
                    <a:pt x="944108" y="3136506"/>
                  </a:lnTo>
                  <a:lnTo>
                    <a:pt x="935897" y="3183668"/>
                  </a:lnTo>
                  <a:lnTo>
                    <a:pt x="927032" y="3230691"/>
                  </a:lnTo>
                  <a:lnTo>
                    <a:pt x="917509" y="3277566"/>
                  </a:lnTo>
                  <a:lnTo>
                    <a:pt x="907324" y="3324285"/>
                  </a:lnTo>
                  <a:lnTo>
                    <a:pt x="896475" y="3370839"/>
                  </a:lnTo>
                  <a:lnTo>
                    <a:pt x="884959" y="3417220"/>
                  </a:lnTo>
                  <a:lnTo>
                    <a:pt x="872773" y="3463418"/>
                  </a:lnTo>
                  <a:lnTo>
                    <a:pt x="859914" y="3509427"/>
                  </a:lnTo>
                  <a:lnTo>
                    <a:pt x="846380" y="3555236"/>
                  </a:lnTo>
                  <a:lnTo>
                    <a:pt x="832166" y="3600838"/>
                  </a:lnTo>
                  <a:lnTo>
                    <a:pt x="817271" y="3646223"/>
                  </a:lnTo>
                  <a:lnTo>
                    <a:pt x="801691" y="3691384"/>
                  </a:lnTo>
                  <a:lnTo>
                    <a:pt x="785424" y="3736311"/>
                  </a:lnTo>
                  <a:lnTo>
                    <a:pt x="768466" y="3780997"/>
                  </a:lnTo>
                  <a:lnTo>
                    <a:pt x="750815" y="3825432"/>
                  </a:lnTo>
                  <a:lnTo>
                    <a:pt x="732468" y="3869609"/>
                  </a:lnTo>
                  <a:lnTo>
                    <a:pt x="713421" y="3913517"/>
                  </a:lnTo>
                  <a:lnTo>
                    <a:pt x="693672" y="3957150"/>
                  </a:lnTo>
                  <a:lnTo>
                    <a:pt x="673218" y="4000498"/>
                  </a:lnTo>
                  <a:lnTo>
                    <a:pt x="652056" y="4043553"/>
                  </a:lnTo>
                  <a:lnTo>
                    <a:pt x="511779" y="4322610"/>
                  </a:lnTo>
                  <a:lnTo>
                    <a:pt x="466528" y="4413734"/>
                  </a:lnTo>
                  <a:lnTo>
                    <a:pt x="422322" y="4504242"/>
                  </a:lnTo>
                  <a:lnTo>
                    <a:pt x="400666" y="4549329"/>
                  </a:lnTo>
                  <a:lnTo>
                    <a:pt x="379337" y="4594336"/>
                  </a:lnTo>
                  <a:lnTo>
                    <a:pt x="358357" y="4639290"/>
                  </a:lnTo>
                  <a:lnTo>
                    <a:pt x="337747" y="4684214"/>
                  </a:lnTo>
                  <a:lnTo>
                    <a:pt x="317530" y="4729135"/>
                  </a:lnTo>
                  <a:lnTo>
                    <a:pt x="297728" y="4774077"/>
                  </a:lnTo>
                  <a:lnTo>
                    <a:pt x="278362" y="4819064"/>
                  </a:lnTo>
                  <a:lnTo>
                    <a:pt x="259454" y="4864123"/>
                  </a:lnTo>
                  <a:lnTo>
                    <a:pt x="241026" y="4909277"/>
                  </a:lnTo>
                  <a:lnTo>
                    <a:pt x="223100" y="4954553"/>
                  </a:lnTo>
                  <a:lnTo>
                    <a:pt x="205698" y="4999974"/>
                  </a:lnTo>
                  <a:lnTo>
                    <a:pt x="188842" y="5045565"/>
                  </a:lnTo>
                  <a:lnTo>
                    <a:pt x="172553" y="5091353"/>
                  </a:lnTo>
                  <a:lnTo>
                    <a:pt x="156854" y="5137361"/>
                  </a:lnTo>
                  <a:lnTo>
                    <a:pt x="141766" y="5183615"/>
                  </a:lnTo>
                  <a:lnTo>
                    <a:pt x="127312" y="5230140"/>
                  </a:lnTo>
                  <a:lnTo>
                    <a:pt x="113512" y="5276960"/>
                  </a:lnTo>
                  <a:lnTo>
                    <a:pt x="100389" y="5324100"/>
                  </a:lnTo>
                  <a:lnTo>
                    <a:pt x="87965" y="5371586"/>
                  </a:lnTo>
                  <a:lnTo>
                    <a:pt x="76262" y="5419443"/>
                  </a:lnTo>
                  <a:lnTo>
                    <a:pt x="65302" y="5467694"/>
                  </a:lnTo>
                  <a:lnTo>
                    <a:pt x="55105" y="5516367"/>
                  </a:lnTo>
                  <a:lnTo>
                    <a:pt x="45696" y="5565484"/>
                  </a:lnTo>
                  <a:lnTo>
                    <a:pt x="37094" y="5615072"/>
                  </a:lnTo>
                  <a:lnTo>
                    <a:pt x="29322" y="5665155"/>
                  </a:lnTo>
                  <a:lnTo>
                    <a:pt x="22403" y="5715758"/>
                  </a:lnTo>
                  <a:lnTo>
                    <a:pt x="16357" y="5766907"/>
                  </a:lnTo>
                  <a:lnTo>
                    <a:pt x="11206" y="5818625"/>
                  </a:lnTo>
                  <a:lnTo>
                    <a:pt x="6974" y="5870939"/>
                  </a:lnTo>
                  <a:lnTo>
                    <a:pt x="3680" y="5923872"/>
                  </a:lnTo>
                  <a:lnTo>
                    <a:pt x="1348" y="5977451"/>
                  </a:lnTo>
                  <a:lnTo>
                    <a:pt x="0" y="6031699"/>
                  </a:lnTo>
                  <a:lnTo>
                    <a:pt x="7620787" y="6031699"/>
                  </a:lnTo>
                  <a:lnTo>
                    <a:pt x="7620787" y="0"/>
                  </a:lnTo>
                  <a:close/>
                </a:path>
              </a:pathLst>
            </a:custGeom>
            <a:solidFill>
              <a:srgbClr val="0089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dirty="0">
                <a:latin typeface="Manrope" pitchFamily="2" charset="0"/>
              </a:rPr>
              <a:t>CALA Homes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5760701" y="3684985"/>
            <a:ext cx="4290695" cy="23610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spcBef>
                <a:spcPts val="100"/>
              </a:spcBef>
            </a:pPr>
            <a:r>
              <a:rPr sz="3800" dirty="0">
                <a:solidFill>
                  <a:srgbClr val="FFFFFF"/>
                </a:solidFill>
                <a:latin typeface="Manrope ExtraBold" pitchFamily="2" charset="0"/>
                <a:cs typeface="Arial Black"/>
              </a:rPr>
              <a:t>111 </a:t>
            </a:r>
            <a:r>
              <a:rPr lang="en-US" sz="3800" dirty="0">
                <a:solidFill>
                  <a:srgbClr val="FFFFFF"/>
                </a:solidFill>
                <a:latin typeface="Manrope ExtraBold" pitchFamily="2" charset="0"/>
                <a:cs typeface="Arial Black"/>
              </a:rPr>
              <a:t> </a:t>
            </a:r>
            <a:r>
              <a:rPr sz="3800" dirty="0">
                <a:solidFill>
                  <a:srgbClr val="FFFFFF"/>
                </a:solidFill>
                <a:latin typeface="Manrope ExtraBold" pitchFamily="2" charset="0"/>
                <a:cs typeface="Arial Black"/>
              </a:rPr>
              <a:t>homes</a:t>
            </a:r>
            <a:endParaRPr sz="3800" dirty="0">
              <a:latin typeface="Manrope ExtraBold" pitchFamily="2" charset="0"/>
              <a:cs typeface="Arial Black"/>
            </a:endParaRPr>
          </a:p>
          <a:p>
            <a:pPr marL="12700" marR="5080" algn="l">
              <a:lnSpc>
                <a:spcPts val="4550"/>
              </a:lnSpc>
              <a:spcBef>
                <a:spcPts val="4650"/>
              </a:spcBef>
            </a:pPr>
            <a:r>
              <a:rPr lang="en-US" sz="3800" dirty="0">
                <a:solidFill>
                  <a:srgbClr val="FFFFFF"/>
                </a:solidFill>
                <a:latin typeface="Manrope ExtraBold" pitchFamily="2" charset="0"/>
                <a:cs typeface="Arial" panose="020B0604020202020204" pitchFamily="34" charset="0"/>
              </a:rPr>
              <a:t>Launching </a:t>
            </a:r>
            <a:br>
              <a:rPr lang="en-US" sz="3800" dirty="0">
                <a:solidFill>
                  <a:srgbClr val="FFFFFF"/>
                </a:solidFill>
                <a:latin typeface="Manrope ExtraBold" pitchFamily="2" charset="0"/>
                <a:cs typeface="Arial" panose="020B0604020202020204" pitchFamily="34" charset="0"/>
              </a:rPr>
            </a:br>
            <a:r>
              <a:rPr lang="en-US" sz="3800" dirty="0">
                <a:solidFill>
                  <a:srgbClr val="FFFFFF"/>
                </a:solidFill>
                <a:latin typeface="Manrope ExtraBold" pitchFamily="2" charset="0"/>
                <a:cs typeface="Arial" panose="020B0604020202020204" pitchFamily="34" charset="0"/>
              </a:rPr>
              <a:t>mid-July</a:t>
            </a:r>
            <a:endParaRPr sz="3800" dirty="0">
              <a:latin typeface="Manrope ExtraBold" pitchFamily="2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872181" y="10368997"/>
            <a:ext cx="5022215" cy="236686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 indent="-635" algn="ctr">
              <a:lnSpc>
                <a:spcPts val="4550"/>
              </a:lnSpc>
              <a:spcBef>
                <a:spcPts val="204"/>
              </a:spcBef>
            </a:pPr>
            <a:r>
              <a:rPr sz="3800" dirty="0">
                <a:solidFill>
                  <a:srgbClr val="1F3C90"/>
                </a:solidFill>
                <a:latin typeface="Manrope ExtraBold" pitchFamily="2" charset="0"/>
                <a:cs typeface="Arial Black"/>
              </a:rPr>
              <a:t>Shared Ownership Rent to Buy Affordable Social Rent</a:t>
            </a:r>
            <a:endParaRPr sz="3800" dirty="0">
              <a:latin typeface="Manrope ExtraBold" pitchFamily="2" charset="0"/>
              <a:cs typeface="Arial Black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5735304" y="2182205"/>
            <a:ext cx="3581400" cy="7759700"/>
            <a:chOff x="13271504" y="2182205"/>
            <a:chExt cx="3581400" cy="775970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986000" y="8448039"/>
              <a:ext cx="1866899" cy="149351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3271504" y="2182205"/>
              <a:ext cx="1422400" cy="1209040"/>
            </a:xfrm>
            <a:custGeom>
              <a:avLst/>
              <a:gdLst/>
              <a:ahLst/>
              <a:cxnLst/>
              <a:rect l="l" t="t" r="r" b="b"/>
              <a:pathLst>
                <a:path w="1422400" h="1209039">
                  <a:moveTo>
                    <a:pt x="1208633" y="639876"/>
                  </a:moveTo>
                  <a:lnTo>
                    <a:pt x="213296" y="639876"/>
                  </a:lnTo>
                  <a:lnTo>
                    <a:pt x="213296" y="1208633"/>
                  </a:lnTo>
                  <a:lnTo>
                    <a:pt x="568782" y="1208633"/>
                  </a:lnTo>
                  <a:lnTo>
                    <a:pt x="568782" y="782053"/>
                  </a:lnTo>
                  <a:lnTo>
                    <a:pt x="1208633" y="782053"/>
                  </a:lnTo>
                  <a:lnTo>
                    <a:pt x="1208633" y="639876"/>
                  </a:lnTo>
                  <a:close/>
                </a:path>
                <a:path w="1422400" h="1209039">
                  <a:moveTo>
                    <a:pt x="1208633" y="782053"/>
                  </a:moveTo>
                  <a:lnTo>
                    <a:pt x="853147" y="782053"/>
                  </a:lnTo>
                  <a:lnTo>
                    <a:pt x="853147" y="1208633"/>
                  </a:lnTo>
                  <a:lnTo>
                    <a:pt x="1208633" y="1208633"/>
                  </a:lnTo>
                  <a:lnTo>
                    <a:pt x="1208633" y="782053"/>
                  </a:lnTo>
                  <a:close/>
                </a:path>
                <a:path w="1422400" h="1209039">
                  <a:moveTo>
                    <a:pt x="710958" y="0"/>
                  </a:moveTo>
                  <a:lnTo>
                    <a:pt x="0" y="639876"/>
                  </a:lnTo>
                  <a:lnTo>
                    <a:pt x="1421904" y="639876"/>
                  </a:lnTo>
                  <a:lnTo>
                    <a:pt x="1263912" y="497662"/>
                  </a:lnTo>
                  <a:lnTo>
                    <a:pt x="568782" y="497662"/>
                  </a:lnTo>
                  <a:lnTo>
                    <a:pt x="576060" y="452854"/>
                  </a:lnTo>
                  <a:lnTo>
                    <a:pt x="596304" y="413841"/>
                  </a:lnTo>
                  <a:lnTo>
                    <a:pt x="627127" y="383015"/>
                  </a:lnTo>
                  <a:lnTo>
                    <a:pt x="666141" y="362766"/>
                  </a:lnTo>
                  <a:lnTo>
                    <a:pt x="710958" y="355485"/>
                  </a:lnTo>
                  <a:lnTo>
                    <a:pt x="1208633" y="355485"/>
                  </a:lnTo>
                  <a:lnTo>
                    <a:pt x="1208633" y="255930"/>
                  </a:lnTo>
                  <a:lnTo>
                    <a:pt x="995362" y="255930"/>
                  </a:lnTo>
                  <a:lnTo>
                    <a:pt x="710958" y="0"/>
                  </a:lnTo>
                  <a:close/>
                </a:path>
                <a:path w="1422400" h="1209039">
                  <a:moveTo>
                    <a:pt x="1208633" y="355485"/>
                  </a:moveTo>
                  <a:lnTo>
                    <a:pt x="710958" y="355485"/>
                  </a:lnTo>
                  <a:lnTo>
                    <a:pt x="755782" y="362766"/>
                  </a:lnTo>
                  <a:lnTo>
                    <a:pt x="794800" y="383015"/>
                  </a:lnTo>
                  <a:lnTo>
                    <a:pt x="825624" y="413841"/>
                  </a:lnTo>
                  <a:lnTo>
                    <a:pt x="845869" y="452854"/>
                  </a:lnTo>
                  <a:lnTo>
                    <a:pt x="853147" y="497662"/>
                  </a:lnTo>
                  <a:lnTo>
                    <a:pt x="1263912" y="497662"/>
                  </a:lnTo>
                  <a:lnTo>
                    <a:pt x="1208633" y="447903"/>
                  </a:lnTo>
                  <a:lnTo>
                    <a:pt x="1208633" y="355485"/>
                  </a:lnTo>
                  <a:close/>
                </a:path>
                <a:path w="1422400" h="1209039">
                  <a:moveTo>
                    <a:pt x="1208633" y="71081"/>
                  </a:moveTo>
                  <a:lnTo>
                    <a:pt x="995362" y="71081"/>
                  </a:lnTo>
                  <a:lnTo>
                    <a:pt x="995362" y="255930"/>
                  </a:lnTo>
                  <a:lnTo>
                    <a:pt x="1208633" y="255930"/>
                  </a:lnTo>
                  <a:lnTo>
                    <a:pt x="1208633" y="710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4058900" y="0"/>
            <a:ext cx="7861300" cy="13716000"/>
          </a:xfrm>
          <a:custGeom>
            <a:avLst/>
            <a:gdLst/>
            <a:ahLst/>
            <a:cxnLst/>
            <a:rect l="l" t="t" r="r" b="b"/>
            <a:pathLst>
              <a:path w="7861300" h="13716000">
                <a:moveTo>
                  <a:pt x="7861300" y="0"/>
                </a:moveTo>
                <a:lnTo>
                  <a:pt x="0" y="0"/>
                </a:lnTo>
                <a:lnTo>
                  <a:pt x="0" y="13716000"/>
                </a:lnTo>
                <a:lnTo>
                  <a:pt x="7861300" y="13716000"/>
                </a:lnTo>
                <a:lnTo>
                  <a:pt x="7861300" y="0"/>
                </a:lnTo>
                <a:close/>
              </a:path>
            </a:pathLst>
          </a:custGeom>
          <a:solidFill>
            <a:srgbClr val="1225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b="1" dirty="0">
                <a:latin typeface="Manrope" pitchFamily="2" charset="0"/>
              </a:rPr>
              <a:t>Welcoming New Residents</a:t>
            </a:r>
            <a:endParaRPr b="1" dirty="0">
              <a:latin typeface="Manrope" pitchFamily="2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4598333" y="4363728"/>
            <a:ext cx="6782434" cy="57015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41655">
              <a:spcBef>
                <a:spcPts val="100"/>
              </a:spcBef>
            </a:pPr>
            <a:r>
              <a:rPr lang="en-US" sz="2300" dirty="0">
                <a:solidFill>
                  <a:srgbClr val="FFFFFF"/>
                </a:solidFill>
                <a:latin typeface="Manrope" pitchFamily="2" charset="0"/>
                <a:cs typeface="Arial" panose="020B0604020202020204" pitchFamily="34" charset="0"/>
              </a:rPr>
              <a:t>Creating a welcoming and inviting community for new residents</a:t>
            </a:r>
            <a:endParaRPr sz="2300" dirty="0">
              <a:latin typeface="Manrope" pitchFamily="2" charset="0"/>
              <a:cs typeface="Arial" panose="020B0604020202020204" pitchFamily="34" charset="0"/>
            </a:endParaRPr>
          </a:p>
          <a:p>
            <a:pPr marL="12700" marR="67945">
              <a:spcBef>
                <a:spcPts val="2760"/>
              </a:spcBef>
            </a:pPr>
            <a:r>
              <a:rPr lang="en-US" sz="2300" dirty="0">
                <a:solidFill>
                  <a:srgbClr val="FFFFFF"/>
                </a:solidFill>
                <a:latin typeface="Manrope" pitchFamily="2" charset="0"/>
                <a:cs typeface="Arial" panose="020B0604020202020204" pitchFamily="34" charset="0"/>
              </a:rPr>
              <a:t>Resident packs – detailed information about the site for new residents, helping to create a sense of pride and ownership in the new community</a:t>
            </a:r>
          </a:p>
          <a:p>
            <a:pPr marL="12700" marR="67945">
              <a:spcBef>
                <a:spcPts val="2760"/>
              </a:spcBef>
            </a:pPr>
            <a:r>
              <a:rPr lang="en-US" sz="2300" dirty="0">
                <a:solidFill>
                  <a:srgbClr val="FFFFFF"/>
                </a:solidFill>
                <a:latin typeface="Manrope" pitchFamily="2" charset="0"/>
                <a:cs typeface="Arial" panose="020B0604020202020204" pitchFamily="34" charset="0"/>
              </a:rPr>
              <a:t>Developing connections with shared use of community facilities and site activation</a:t>
            </a:r>
          </a:p>
          <a:p>
            <a:pPr marL="12700" marR="67945">
              <a:spcBef>
                <a:spcPts val="2760"/>
              </a:spcBef>
            </a:pPr>
            <a:r>
              <a:rPr lang="en-US" sz="2300" dirty="0">
                <a:solidFill>
                  <a:srgbClr val="FFFFFF"/>
                </a:solidFill>
                <a:latin typeface="Manrope" pitchFamily="2" charset="0"/>
                <a:cs typeface="Arial" panose="020B0604020202020204" pitchFamily="34" charset="0"/>
              </a:rPr>
              <a:t>Encouraging use of sustainable travel options</a:t>
            </a:r>
          </a:p>
          <a:p>
            <a:pPr marL="12700" marR="67945">
              <a:spcBef>
                <a:spcPts val="2760"/>
              </a:spcBef>
            </a:pPr>
            <a:r>
              <a:rPr lang="en-US" sz="2300" dirty="0">
                <a:solidFill>
                  <a:srgbClr val="FFFFFF"/>
                </a:solidFill>
                <a:latin typeface="Manrope" pitchFamily="2" charset="0"/>
                <a:cs typeface="Arial" panose="020B0604020202020204" pitchFamily="34" charset="0"/>
              </a:rPr>
              <a:t>Building links between the new and existing residents </a:t>
            </a:r>
          </a:p>
          <a:p>
            <a:pPr marL="12700" marR="67945">
              <a:spcBef>
                <a:spcPts val="2760"/>
              </a:spcBef>
            </a:pPr>
            <a:r>
              <a:rPr lang="en-US" sz="2300" dirty="0">
                <a:solidFill>
                  <a:srgbClr val="FFFFFF"/>
                </a:solidFill>
                <a:latin typeface="Manrope" pitchFamily="2" charset="0"/>
                <a:cs typeface="Arial" panose="020B0604020202020204" pitchFamily="34" charset="0"/>
              </a:rPr>
              <a:t>Installation of wayfinding and site information </a:t>
            </a:r>
            <a:endParaRPr sz="2300" dirty="0">
              <a:latin typeface="Manrope" pitchFamily="2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692DD4-1493-8FF7-EC8B-1F8C5C399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669" y="1392245"/>
            <a:ext cx="6736466" cy="30499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F545EB-718A-664F-BE39-16B0860F4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9491" y="4506382"/>
            <a:ext cx="4854422" cy="35509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C49A16-27B1-7B6B-72D3-00E7D575E2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1067" y="4513877"/>
            <a:ext cx="5560678" cy="35509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A2DAB1-3EE4-7994-A082-C8B850157C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9491" y="8383944"/>
            <a:ext cx="10672406" cy="533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07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63800" y="1556334"/>
            <a:ext cx="19456400" cy="12156440"/>
            <a:chOff x="0" y="1560004"/>
            <a:chExt cx="19456400" cy="121564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60004"/>
              <a:ext cx="19456400" cy="1215599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562100"/>
              <a:ext cx="6591934" cy="12153900"/>
            </a:xfrm>
            <a:custGeom>
              <a:avLst/>
              <a:gdLst/>
              <a:ahLst/>
              <a:cxnLst/>
              <a:rect l="l" t="t" r="r" b="b"/>
              <a:pathLst>
                <a:path w="6591934" h="12153900">
                  <a:moveTo>
                    <a:pt x="5664299" y="0"/>
                  </a:moveTo>
                  <a:lnTo>
                    <a:pt x="0" y="0"/>
                  </a:lnTo>
                  <a:lnTo>
                    <a:pt x="0" y="12153900"/>
                  </a:lnTo>
                  <a:lnTo>
                    <a:pt x="5677110" y="12153900"/>
                  </a:lnTo>
                  <a:lnTo>
                    <a:pt x="5694682" y="12141200"/>
                  </a:lnTo>
                  <a:lnTo>
                    <a:pt x="5724615" y="12103100"/>
                  </a:lnTo>
                  <a:lnTo>
                    <a:pt x="5754095" y="12065000"/>
                  </a:lnTo>
                  <a:lnTo>
                    <a:pt x="5783119" y="12026900"/>
                  </a:lnTo>
                  <a:lnTo>
                    <a:pt x="5811684" y="11988800"/>
                  </a:lnTo>
                  <a:lnTo>
                    <a:pt x="5839787" y="11950700"/>
                  </a:lnTo>
                  <a:lnTo>
                    <a:pt x="5867425" y="11912600"/>
                  </a:lnTo>
                  <a:lnTo>
                    <a:pt x="5894595" y="11874500"/>
                  </a:lnTo>
                  <a:lnTo>
                    <a:pt x="5921294" y="11836400"/>
                  </a:lnTo>
                  <a:lnTo>
                    <a:pt x="5947520" y="11798300"/>
                  </a:lnTo>
                  <a:lnTo>
                    <a:pt x="5973269" y="11760200"/>
                  </a:lnTo>
                  <a:lnTo>
                    <a:pt x="5998539" y="11722100"/>
                  </a:lnTo>
                  <a:lnTo>
                    <a:pt x="6023326" y="11684000"/>
                  </a:lnTo>
                  <a:lnTo>
                    <a:pt x="6047628" y="11633200"/>
                  </a:lnTo>
                  <a:lnTo>
                    <a:pt x="6071442" y="11595100"/>
                  </a:lnTo>
                  <a:lnTo>
                    <a:pt x="6094764" y="11557000"/>
                  </a:lnTo>
                  <a:lnTo>
                    <a:pt x="6117592" y="11518900"/>
                  </a:lnTo>
                  <a:lnTo>
                    <a:pt x="6139924" y="11468100"/>
                  </a:lnTo>
                  <a:lnTo>
                    <a:pt x="6161755" y="11430000"/>
                  </a:lnTo>
                  <a:lnTo>
                    <a:pt x="6183083" y="11379200"/>
                  </a:lnTo>
                  <a:lnTo>
                    <a:pt x="6203905" y="11341100"/>
                  </a:lnTo>
                  <a:lnTo>
                    <a:pt x="6224218" y="11303000"/>
                  </a:lnTo>
                  <a:lnTo>
                    <a:pt x="6244020" y="11252200"/>
                  </a:lnTo>
                  <a:lnTo>
                    <a:pt x="6263307" y="11214100"/>
                  </a:lnTo>
                  <a:lnTo>
                    <a:pt x="6282076" y="11163300"/>
                  </a:lnTo>
                  <a:lnTo>
                    <a:pt x="6300325" y="11125200"/>
                  </a:lnTo>
                  <a:lnTo>
                    <a:pt x="6318050" y="11074400"/>
                  </a:lnTo>
                  <a:lnTo>
                    <a:pt x="6335249" y="11036300"/>
                  </a:lnTo>
                  <a:lnTo>
                    <a:pt x="6351918" y="10985500"/>
                  </a:lnTo>
                  <a:lnTo>
                    <a:pt x="6368055" y="10934700"/>
                  </a:lnTo>
                  <a:lnTo>
                    <a:pt x="6383657" y="10896600"/>
                  </a:lnTo>
                  <a:lnTo>
                    <a:pt x="6398721" y="10845800"/>
                  </a:lnTo>
                  <a:lnTo>
                    <a:pt x="6413244" y="10807700"/>
                  </a:lnTo>
                  <a:lnTo>
                    <a:pt x="6427223" y="10756900"/>
                  </a:lnTo>
                  <a:lnTo>
                    <a:pt x="6440655" y="10706100"/>
                  </a:lnTo>
                  <a:lnTo>
                    <a:pt x="6453537" y="10668000"/>
                  </a:lnTo>
                  <a:lnTo>
                    <a:pt x="6465866" y="10617200"/>
                  </a:lnTo>
                  <a:lnTo>
                    <a:pt x="6477640" y="10566400"/>
                  </a:lnTo>
                  <a:lnTo>
                    <a:pt x="6488855" y="10528300"/>
                  </a:lnTo>
                  <a:lnTo>
                    <a:pt x="6499508" y="10477500"/>
                  </a:lnTo>
                  <a:lnTo>
                    <a:pt x="6509597" y="10426700"/>
                  </a:lnTo>
                  <a:lnTo>
                    <a:pt x="6519118" y="10375900"/>
                  </a:lnTo>
                  <a:lnTo>
                    <a:pt x="6528069" y="10337800"/>
                  </a:lnTo>
                  <a:lnTo>
                    <a:pt x="6536447" y="10287000"/>
                  </a:lnTo>
                  <a:lnTo>
                    <a:pt x="6544248" y="10236200"/>
                  </a:lnTo>
                  <a:lnTo>
                    <a:pt x="6551471" y="10185400"/>
                  </a:lnTo>
                  <a:lnTo>
                    <a:pt x="6558111" y="10147300"/>
                  </a:lnTo>
                  <a:lnTo>
                    <a:pt x="6564166" y="10096500"/>
                  </a:lnTo>
                  <a:lnTo>
                    <a:pt x="6569633" y="10045700"/>
                  </a:lnTo>
                  <a:lnTo>
                    <a:pt x="6574510" y="9994900"/>
                  </a:lnTo>
                  <a:lnTo>
                    <a:pt x="6578792" y="9944100"/>
                  </a:lnTo>
                  <a:lnTo>
                    <a:pt x="6582478" y="9906000"/>
                  </a:lnTo>
                  <a:lnTo>
                    <a:pt x="6585564" y="9855200"/>
                  </a:lnTo>
                  <a:lnTo>
                    <a:pt x="6588047" y="9804400"/>
                  </a:lnTo>
                  <a:lnTo>
                    <a:pt x="6589925" y="9753600"/>
                  </a:lnTo>
                  <a:lnTo>
                    <a:pt x="6591195" y="9702800"/>
                  </a:lnTo>
                  <a:lnTo>
                    <a:pt x="6591853" y="9664700"/>
                  </a:lnTo>
                  <a:lnTo>
                    <a:pt x="6591897" y="9613900"/>
                  </a:lnTo>
                  <a:lnTo>
                    <a:pt x="6591323" y="9563100"/>
                  </a:lnTo>
                  <a:lnTo>
                    <a:pt x="6590130" y="9512300"/>
                  </a:lnTo>
                  <a:lnTo>
                    <a:pt x="6585870" y="9423400"/>
                  </a:lnTo>
                  <a:lnTo>
                    <a:pt x="6582798" y="9372600"/>
                  </a:lnTo>
                  <a:lnTo>
                    <a:pt x="6579094" y="9321800"/>
                  </a:lnTo>
                  <a:lnTo>
                    <a:pt x="6574756" y="9271000"/>
                  </a:lnTo>
                  <a:lnTo>
                    <a:pt x="6569779" y="9232900"/>
                  </a:lnTo>
                  <a:lnTo>
                    <a:pt x="6564162" y="9182100"/>
                  </a:lnTo>
                  <a:lnTo>
                    <a:pt x="6557901" y="9131300"/>
                  </a:lnTo>
                  <a:lnTo>
                    <a:pt x="6550994" y="9080500"/>
                  </a:lnTo>
                  <a:lnTo>
                    <a:pt x="6543437" y="9042400"/>
                  </a:lnTo>
                  <a:lnTo>
                    <a:pt x="6535228" y="8991600"/>
                  </a:lnTo>
                  <a:lnTo>
                    <a:pt x="6526364" y="8940800"/>
                  </a:lnTo>
                  <a:lnTo>
                    <a:pt x="6516841" y="8902700"/>
                  </a:lnTo>
                  <a:lnTo>
                    <a:pt x="6506657" y="8851900"/>
                  </a:lnTo>
                  <a:lnTo>
                    <a:pt x="6495808" y="8801100"/>
                  </a:lnTo>
                  <a:lnTo>
                    <a:pt x="6484293" y="8763000"/>
                  </a:lnTo>
                  <a:lnTo>
                    <a:pt x="6472108" y="8712200"/>
                  </a:lnTo>
                  <a:lnTo>
                    <a:pt x="6459250" y="8661400"/>
                  </a:lnTo>
                  <a:lnTo>
                    <a:pt x="6445715" y="8623300"/>
                  </a:lnTo>
                  <a:lnTo>
                    <a:pt x="6431503" y="8572500"/>
                  </a:lnTo>
                  <a:lnTo>
                    <a:pt x="6416608" y="8534400"/>
                  </a:lnTo>
                  <a:lnTo>
                    <a:pt x="6401029" y="8483600"/>
                  </a:lnTo>
                  <a:lnTo>
                    <a:pt x="6384762" y="8432800"/>
                  </a:lnTo>
                  <a:lnTo>
                    <a:pt x="6367804" y="8394700"/>
                  </a:lnTo>
                  <a:lnTo>
                    <a:pt x="6350153" y="8343900"/>
                  </a:lnTo>
                  <a:lnTo>
                    <a:pt x="6331806" y="8305800"/>
                  </a:lnTo>
                  <a:lnTo>
                    <a:pt x="6312759" y="8267700"/>
                  </a:lnTo>
                  <a:lnTo>
                    <a:pt x="6293010" y="8216900"/>
                  </a:lnTo>
                  <a:lnTo>
                    <a:pt x="6272556" y="8178800"/>
                  </a:lnTo>
                  <a:lnTo>
                    <a:pt x="6251394" y="8128000"/>
                  </a:lnTo>
                  <a:lnTo>
                    <a:pt x="6227752" y="8089900"/>
                  </a:lnTo>
                  <a:lnTo>
                    <a:pt x="6157556" y="7950200"/>
                  </a:lnTo>
                  <a:lnTo>
                    <a:pt x="6134473" y="7899400"/>
                  </a:lnTo>
                  <a:lnTo>
                    <a:pt x="6111583" y="7848600"/>
                  </a:lnTo>
                  <a:lnTo>
                    <a:pt x="6088909" y="7810500"/>
                  </a:lnTo>
                  <a:lnTo>
                    <a:pt x="6066472" y="7759700"/>
                  </a:lnTo>
                  <a:lnTo>
                    <a:pt x="6044294" y="7721600"/>
                  </a:lnTo>
                  <a:lnTo>
                    <a:pt x="6022396" y="7670800"/>
                  </a:lnTo>
                  <a:lnTo>
                    <a:pt x="6000801" y="7632700"/>
                  </a:lnTo>
                  <a:lnTo>
                    <a:pt x="5979529" y="7581900"/>
                  </a:lnTo>
                  <a:lnTo>
                    <a:pt x="5958602" y="7543800"/>
                  </a:lnTo>
                  <a:lnTo>
                    <a:pt x="5938042" y="7493000"/>
                  </a:lnTo>
                  <a:lnTo>
                    <a:pt x="5917870" y="7454900"/>
                  </a:lnTo>
                  <a:lnTo>
                    <a:pt x="5898109" y="7404100"/>
                  </a:lnTo>
                  <a:lnTo>
                    <a:pt x="5878780" y="7353300"/>
                  </a:lnTo>
                  <a:lnTo>
                    <a:pt x="5859904" y="7315200"/>
                  </a:lnTo>
                  <a:lnTo>
                    <a:pt x="5841504" y="7264400"/>
                  </a:lnTo>
                  <a:lnTo>
                    <a:pt x="5823600" y="7226300"/>
                  </a:lnTo>
                  <a:lnTo>
                    <a:pt x="5806215" y="7175500"/>
                  </a:lnTo>
                  <a:lnTo>
                    <a:pt x="5789369" y="7137400"/>
                  </a:lnTo>
                  <a:lnTo>
                    <a:pt x="5773086" y="7086600"/>
                  </a:lnTo>
                  <a:lnTo>
                    <a:pt x="5757386" y="7048500"/>
                  </a:lnTo>
                  <a:lnTo>
                    <a:pt x="5742290" y="6997700"/>
                  </a:lnTo>
                  <a:lnTo>
                    <a:pt x="5727822" y="6946900"/>
                  </a:lnTo>
                  <a:lnTo>
                    <a:pt x="5714002" y="6908800"/>
                  </a:lnTo>
                  <a:lnTo>
                    <a:pt x="5700851" y="6858000"/>
                  </a:lnTo>
                  <a:lnTo>
                    <a:pt x="5688392" y="6807200"/>
                  </a:lnTo>
                  <a:lnTo>
                    <a:pt x="5676647" y="6756400"/>
                  </a:lnTo>
                  <a:lnTo>
                    <a:pt x="5665636" y="6718300"/>
                  </a:lnTo>
                  <a:lnTo>
                    <a:pt x="5655382" y="6667500"/>
                  </a:lnTo>
                  <a:lnTo>
                    <a:pt x="5645906" y="6616700"/>
                  </a:lnTo>
                  <a:lnTo>
                    <a:pt x="5637229" y="6565900"/>
                  </a:lnTo>
                  <a:lnTo>
                    <a:pt x="5629375" y="6515100"/>
                  </a:lnTo>
                  <a:lnTo>
                    <a:pt x="5622363" y="6464300"/>
                  </a:lnTo>
                  <a:lnTo>
                    <a:pt x="5616215" y="6413500"/>
                  </a:lnTo>
                  <a:lnTo>
                    <a:pt x="5610955" y="6362700"/>
                  </a:lnTo>
                  <a:lnTo>
                    <a:pt x="5606602" y="6311900"/>
                  </a:lnTo>
                  <a:lnTo>
                    <a:pt x="5603179" y="6261100"/>
                  </a:lnTo>
                  <a:lnTo>
                    <a:pt x="5600707" y="6210300"/>
                  </a:lnTo>
                  <a:lnTo>
                    <a:pt x="5599208" y="6146800"/>
                  </a:lnTo>
                  <a:lnTo>
                    <a:pt x="5598703" y="6096000"/>
                  </a:lnTo>
                  <a:lnTo>
                    <a:pt x="5598703" y="6083300"/>
                  </a:lnTo>
                  <a:lnTo>
                    <a:pt x="5599208" y="6019800"/>
                  </a:lnTo>
                  <a:lnTo>
                    <a:pt x="5600707" y="5969000"/>
                  </a:lnTo>
                  <a:lnTo>
                    <a:pt x="5603179" y="5918200"/>
                  </a:lnTo>
                  <a:lnTo>
                    <a:pt x="5606602" y="5867400"/>
                  </a:lnTo>
                  <a:lnTo>
                    <a:pt x="5610955" y="5816600"/>
                  </a:lnTo>
                  <a:lnTo>
                    <a:pt x="5616215" y="5765800"/>
                  </a:lnTo>
                  <a:lnTo>
                    <a:pt x="5622363" y="5715000"/>
                  </a:lnTo>
                  <a:lnTo>
                    <a:pt x="5629375" y="5664200"/>
                  </a:lnTo>
                  <a:lnTo>
                    <a:pt x="5637229" y="5613400"/>
                  </a:lnTo>
                  <a:lnTo>
                    <a:pt x="5645906" y="5562600"/>
                  </a:lnTo>
                  <a:lnTo>
                    <a:pt x="5655382" y="5511800"/>
                  </a:lnTo>
                  <a:lnTo>
                    <a:pt x="5665636" y="5461000"/>
                  </a:lnTo>
                  <a:lnTo>
                    <a:pt x="5676647" y="5410200"/>
                  </a:lnTo>
                  <a:lnTo>
                    <a:pt x="5688392" y="5372100"/>
                  </a:lnTo>
                  <a:lnTo>
                    <a:pt x="5700851" y="5321300"/>
                  </a:lnTo>
                  <a:lnTo>
                    <a:pt x="5714002" y="5270500"/>
                  </a:lnTo>
                  <a:lnTo>
                    <a:pt x="5727822" y="5232400"/>
                  </a:lnTo>
                  <a:lnTo>
                    <a:pt x="5742290" y="5181600"/>
                  </a:lnTo>
                  <a:lnTo>
                    <a:pt x="5757386" y="5130800"/>
                  </a:lnTo>
                  <a:lnTo>
                    <a:pt x="5773086" y="5092700"/>
                  </a:lnTo>
                  <a:lnTo>
                    <a:pt x="5789369" y="5041900"/>
                  </a:lnTo>
                  <a:lnTo>
                    <a:pt x="5806215" y="5003800"/>
                  </a:lnTo>
                  <a:lnTo>
                    <a:pt x="5823600" y="4953000"/>
                  </a:lnTo>
                  <a:lnTo>
                    <a:pt x="5841504" y="4902200"/>
                  </a:lnTo>
                  <a:lnTo>
                    <a:pt x="5859904" y="4864100"/>
                  </a:lnTo>
                  <a:lnTo>
                    <a:pt x="5878780" y="4813300"/>
                  </a:lnTo>
                  <a:lnTo>
                    <a:pt x="5898109" y="4775200"/>
                  </a:lnTo>
                  <a:lnTo>
                    <a:pt x="5917870" y="4724400"/>
                  </a:lnTo>
                  <a:lnTo>
                    <a:pt x="5938042" y="4686300"/>
                  </a:lnTo>
                  <a:lnTo>
                    <a:pt x="5958602" y="4635500"/>
                  </a:lnTo>
                  <a:lnTo>
                    <a:pt x="5979529" y="4597400"/>
                  </a:lnTo>
                  <a:lnTo>
                    <a:pt x="6000801" y="4546600"/>
                  </a:lnTo>
                  <a:lnTo>
                    <a:pt x="6022396" y="4508500"/>
                  </a:lnTo>
                  <a:lnTo>
                    <a:pt x="6044294" y="4457700"/>
                  </a:lnTo>
                  <a:lnTo>
                    <a:pt x="6066472" y="4419600"/>
                  </a:lnTo>
                  <a:lnTo>
                    <a:pt x="6088909" y="4368800"/>
                  </a:lnTo>
                  <a:lnTo>
                    <a:pt x="6111583" y="4318000"/>
                  </a:lnTo>
                  <a:lnTo>
                    <a:pt x="6134473" y="4279900"/>
                  </a:lnTo>
                  <a:lnTo>
                    <a:pt x="6157556" y="4229100"/>
                  </a:lnTo>
                  <a:lnTo>
                    <a:pt x="6227752" y="4089400"/>
                  </a:lnTo>
                  <a:lnTo>
                    <a:pt x="6251394" y="4051300"/>
                  </a:lnTo>
                  <a:lnTo>
                    <a:pt x="6272556" y="4000500"/>
                  </a:lnTo>
                  <a:lnTo>
                    <a:pt x="6293010" y="3962400"/>
                  </a:lnTo>
                  <a:lnTo>
                    <a:pt x="6312759" y="3911600"/>
                  </a:lnTo>
                  <a:lnTo>
                    <a:pt x="6331806" y="3873500"/>
                  </a:lnTo>
                  <a:lnTo>
                    <a:pt x="6350153" y="3822700"/>
                  </a:lnTo>
                  <a:lnTo>
                    <a:pt x="6367804" y="3784600"/>
                  </a:lnTo>
                  <a:lnTo>
                    <a:pt x="6384762" y="3733800"/>
                  </a:lnTo>
                  <a:lnTo>
                    <a:pt x="6401029" y="3695700"/>
                  </a:lnTo>
                  <a:lnTo>
                    <a:pt x="6416608" y="3644900"/>
                  </a:lnTo>
                  <a:lnTo>
                    <a:pt x="6431503" y="3606800"/>
                  </a:lnTo>
                  <a:lnTo>
                    <a:pt x="6445715" y="3556000"/>
                  </a:lnTo>
                  <a:lnTo>
                    <a:pt x="6459250" y="3517900"/>
                  </a:lnTo>
                  <a:lnTo>
                    <a:pt x="6472108" y="3467100"/>
                  </a:lnTo>
                  <a:lnTo>
                    <a:pt x="6484293" y="3416300"/>
                  </a:lnTo>
                  <a:lnTo>
                    <a:pt x="6495808" y="3378200"/>
                  </a:lnTo>
                  <a:lnTo>
                    <a:pt x="6506657" y="3327400"/>
                  </a:lnTo>
                  <a:lnTo>
                    <a:pt x="6516841" y="3276600"/>
                  </a:lnTo>
                  <a:lnTo>
                    <a:pt x="6526364" y="3238500"/>
                  </a:lnTo>
                  <a:lnTo>
                    <a:pt x="6535228" y="3187700"/>
                  </a:lnTo>
                  <a:lnTo>
                    <a:pt x="6543437" y="3136900"/>
                  </a:lnTo>
                  <a:lnTo>
                    <a:pt x="6550994" y="3086100"/>
                  </a:lnTo>
                  <a:lnTo>
                    <a:pt x="6557901" y="3048000"/>
                  </a:lnTo>
                  <a:lnTo>
                    <a:pt x="6564162" y="2997200"/>
                  </a:lnTo>
                  <a:lnTo>
                    <a:pt x="6569779" y="2946400"/>
                  </a:lnTo>
                  <a:lnTo>
                    <a:pt x="6574756" y="2895600"/>
                  </a:lnTo>
                  <a:lnTo>
                    <a:pt x="6579094" y="2857500"/>
                  </a:lnTo>
                  <a:lnTo>
                    <a:pt x="6582798" y="2806700"/>
                  </a:lnTo>
                  <a:lnTo>
                    <a:pt x="6585870" y="2755900"/>
                  </a:lnTo>
                  <a:lnTo>
                    <a:pt x="6590130" y="2667000"/>
                  </a:lnTo>
                  <a:lnTo>
                    <a:pt x="6591323" y="2616200"/>
                  </a:lnTo>
                  <a:lnTo>
                    <a:pt x="6591897" y="2565400"/>
                  </a:lnTo>
                  <a:lnTo>
                    <a:pt x="6591853" y="2514600"/>
                  </a:lnTo>
                  <a:lnTo>
                    <a:pt x="6591195" y="2463800"/>
                  </a:lnTo>
                  <a:lnTo>
                    <a:pt x="6589925" y="2425700"/>
                  </a:lnTo>
                  <a:lnTo>
                    <a:pt x="6588047" y="2374900"/>
                  </a:lnTo>
                  <a:lnTo>
                    <a:pt x="6585564" y="2324100"/>
                  </a:lnTo>
                  <a:lnTo>
                    <a:pt x="6582478" y="2273300"/>
                  </a:lnTo>
                  <a:lnTo>
                    <a:pt x="6578792" y="2222500"/>
                  </a:lnTo>
                  <a:lnTo>
                    <a:pt x="6574510" y="2184400"/>
                  </a:lnTo>
                  <a:lnTo>
                    <a:pt x="6569633" y="2133600"/>
                  </a:lnTo>
                  <a:lnTo>
                    <a:pt x="6564166" y="2082800"/>
                  </a:lnTo>
                  <a:lnTo>
                    <a:pt x="6558111" y="2032000"/>
                  </a:lnTo>
                  <a:lnTo>
                    <a:pt x="6551471" y="1981200"/>
                  </a:lnTo>
                  <a:lnTo>
                    <a:pt x="6544248" y="1943100"/>
                  </a:lnTo>
                  <a:lnTo>
                    <a:pt x="6536447" y="1892300"/>
                  </a:lnTo>
                  <a:lnTo>
                    <a:pt x="6528069" y="1841500"/>
                  </a:lnTo>
                  <a:lnTo>
                    <a:pt x="6519118" y="1790700"/>
                  </a:lnTo>
                  <a:lnTo>
                    <a:pt x="6509597" y="1752600"/>
                  </a:lnTo>
                  <a:lnTo>
                    <a:pt x="6499508" y="1701800"/>
                  </a:lnTo>
                  <a:lnTo>
                    <a:pt x="6488855" y="1651000"/>
                  </a:lnTo>
                  <a:lnTo>
                    <a:pt x="6477640" y="1612900"/>
                  </a:lnTo>
                  <a:lnTo>
                    <a:pt x="6465866" y="1562100"/>
                  </a:lnTo>
                  <a:lnTo>
                    <a:pt x="6453537" y="1511300"/>
                  </a:lnTo>
                  <a:lnTo>
                    <a:pt x="6440655" y="1473200"/>
                  </a:lnTo>
                  <a:lnTo>
                    <a:pt x="6427223" y="1422400"/>
                  </a:lnTo>
                  <a:lnTo>
                    <a:pt x="6413244" y="1371600"/>
                  </a:lnTo>
                  <a:lnTo>
                    <a:pt x="6398721" y="1333500"/>
                  </a:lnTo>
                  <a:lnTo>
                    <a:pt x="6383657" y="1282700"/>
                  </a:lnTo>
                  <a:lnTo>
                    <a:pt x="6368055" y="1231900"/>
                  </a:lnTo>
                  <a:lnTo>
                    <a:pt x="6351918" y="1193800"/>
                  </a:lnTo>
                  <a:lnTo>
                    <a:pt x="6335249" y="1143000"/>
                  </a:lnTo>
                  <a:lnTo>
                    <a:pt x="6318050" y="1104900"/>
                  </a:lnTo>
                  <a:lnTo>
                    <a:pt x="6300325" y="1054100"/>
                  </a:lnTo>
                  <a:lnTo>
                    <a:pt x="6282076" y="1016000"/>
                  </a:lnTo>
                  <a:lnTo>
                    <a:pt x="6263307" y="965200"/>
                  </a:lnTo>
                  <a:lnTo>
                    <a:pt x="6244020" y="927100"/>
                  </a:lnTo>
                  <a:lnTo>
                    <a:pt x="6224218" y="876300"/>
                  </a:lnTo>
                  <a:lnTo>
                    <a:pt x="6203905" y="838200"/>
                  </a:lnTo>
                  <a:lnTo>
                    <a:pt x="6183083" y="787400"/>
                  </a:lnTo>
                  <a:lnTo>
                    <a:pt x="6161755" y="749300"/>
                  </a:lnTo>
                  <a:lnTo>
                    <a:pt x="6139924" y="711200"/>
                  </a:lnTo>
                  <a:lnTo>
                    <a:pt x="6117592" y="660400"/>
                  </a:lnTo>
                  <a:lnTo>
                    <a:pt x="6094764" y="622300"/>
                  </a:lnTo>
                  <a:lnTo>
                    <a:pt x="6071442" y="584200"/>
                  </a:lnTo>
                  <a:lnTo>
                    <a:pt x="6047628" y="533400"/>
                  </a:lnTo>
                  <a:lnTo>
                    <a:pt x="6023326" y="495300"/>
                  </a:lnTo>
                  <a:lnTo>
                    <a:pt x="5998539" y="457200"/>
                  </a:lnTo>
                  <a:lnTo>
                    <a:pt x="5973269" y="419100"/>
                  </a:lnTo>
                  <a:lnTo>
                    <a:pt x="5947520" y="381000"/>
                  </a:lnTo>
                  <a:lnTo>
                    <a:pt x="5921294" y="342900"/>
                  </a:lnTo>
                  <a:lnTo>
                    <a:pt x="5894595" y="304800"/>
                  </a:lnTo>
                  <a:lnTo>
                    <a:pt x="5867425" y="266700"/>
                  </a:lnTo>
                  <a:lnTo>
                    <a:pt x="5839787" y="228600"/>
                  </a:lnTo>
                  <a:lnTo>
                    <a:pt x="5811684" y="190500"/>
                  </a:lnTo>
                  <a:lnTo>
                    <a:pt x="5783119" y="152400"/>
                  </a:lnTo>
                  <a:lnTo>
                    <a:pt x="5754095" y="114300"/>
                  </a:lnTo>
                  <a:lnTo>
                    <a:pt x="5724615" y="76200"/>
                  </a:lnTo>
                  <a:lnTo>
                    <a:pt x="5694682" y="38100"/>
                  </a:lnTo>
                  <a:lnTo>
                    <a:pt x="5664299" y="0"/>
                  </a:lnTo>
                  <a:close/>
                </a:path>
              </a:pathLst>
            </a:custGeom>
            <a:solidFill>
              <a:srgbClr val="0089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85375" y="2362200"/>
              <a:ext cx="0" cy="10414000"/>
            </a:xfrm>
            <a:custGeom>
              <a:avLst/>
              <a:gdLst/>
              <a:ahLst/>
              <a:cxnLst/>
              <a:rect l="l" t="t" r="r" b="b"/>
              <a:pathLst>
                <a:path h="10414000">
                  <a:moveTo>
                    <a:pt x="0" y="0"/>
                  </a:moveTo>
                  <a:lnTo>
                    <a:pt x="0" y="1041400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25496" y="2186520"/>
              <a:ext cx="1545590" cy="1545590"/>
            </a:xfrm>
            <a:custGeom>
              <a:avLst/>
              <a:gdLst/>
              <a:ahLst/>
              <a:cxnLst/>
              <a:rect l="l" t="t" r="r" b="b"/>
              <a:pathLst>
                <a:path w="1545589" h="1545589">
                  <a:moveTo>
                    <a:pt x="772579" y="0"/>
                  </a:moveTo>
                  <a:lnTo>
                    <a:pt x="723720" y="1519"/>
                  </a:lnTo>
                  <a:lnTo>
                    <a:pt x="675668" y="6019"/>
                  </a:lnTo>
                  <a:lnTo>
                    <a:pt x="628515" y="13407"/>
                  </a:lnTo>
                  <a:lnTo>
                    <a:pt x="582350" y="23594"/>
                  </a:lnTo>
                  <a:lnTo>
                    <a:pt x="537264" y="36489"/>
                  </a:lnTo>
                  <a:lnTo>
                    <a:pt x="493348" y="52002"/>
                  </a:lnTo>
                  <a:lnTo>
                    <a:pt x="450692" y="70041"/>
                  </a:lnTo>
                  <a:lnTo>
                    <a:pt x="409386" y="90517"/>
                  </a:lnTo>
                  <a:lnTo>
                    <a:pt x="369521" y="113339"/>
                  </a:lnTo>
                  <a:lnTo>
                    <a:pt x="331188" y="138417"/>
                  </a:lnTo>
                  <a:lnTo>
                    <a:pt x="294477" y="165660"/>
                  </a:lnTo>
                  <a:lnTo>
                    <a:pt x="259479" y="194977"/>
                  </a:lnTo>
                  <a:lnTo>
                    <a:pt x="226283" y="226279"/>
                  </a:lnTo>
                  <a:lnTo>
                    <a:pt x="194981" y="259474"/>
                  </a:lnTo>
                  <a:lnTo>
                    <a:pt x="165664" y="294472"/>
                  </a:lnTo>
                  <a:lnTo>
                    <a:pt x="138420" y="331183"/>
                  </a:lnTo>
                  <a:lnTo>
                    <a:pt x="113342" y="369516"/>
                  </a:lnTo>
                  <a:lnTo>
                    <a:pt x="90520" y="409380"/>
                  </a:lnTo>
                  <a:lnTo>
                    <a:pt x="70043" y="450686"/>
                  </a:lnTo>
                  <a:lnTo>
                    <a:pt x="52003" y="493343"/>
                  </a:lnTo>
                  <a:lnTo>
                    <a:pt x="36490" y="537259"/>
                  </a:lnTo>
                  <a:lnTo>
                    <a:pt x="23595" y="582346"/>
                  </a:lnTo>
                  <a:lnTo>
                    <a:pt x="13408" y="628511"/>
                  </a:lnTo>
                  <a:lnTo>
                    <a:pt x="6019" y="675666"/>
                  </a:lnTo>
                  <a:lnTo>
                    <a:pt x="1519" y="723718"/>
                  </a:lnTo>
                  <a:lnTo>
                    <a:pt x="0" y="772579"/>
                  </a:lnTo>
                  <a:lnTo>
                    <a:pt x="1519" y="821437"/>
                  </a:lnTo>
                  <a:lnTo>
                    <a:pt x="6019" y="869489"/>
                  </a:lnTo>
                  <a:lnTo>
                    <a:pt x="13408" y="916642"/>
                  </a:lnTo>
                  <a:lnTo>
                    <a:pt x="23595" y="962806"/>
                  </a:lnTo>
                  <a:lnTo>
                    <a:pt x="36490" y="1007892"/>
                  </a:lnTo>
                  <a:lnTo>
                    <a:pt x="52003" y="1051808"/>
                  </a:lnTo>
                  <a:lnTo>
                    <a:pt x="70043" y="1094463"/>
                  </a:lnTo>
                  <a:lnTo>
                    <a:pt x="90520" y="1135768"/>
                  </a:lnTo>
                  <a:lnTo>
                    <a:pt x="113342" y="1175632"/>
                  </a:lnTo>
                  <a:lnTo>
                    <a:pt x="138420" y="1213965"/>
                  </a:lnTo>
                  <a:lnTo>
                    <a:pt x="165664" y="1250675"/>
                  </a:lnTo>
                  <a:lnTo>
                    <a:pt x="194981" y="1285673"/>
                  </a:lnTo>
                  <a:lnTo>
                    <a:pt x="226283" y="1318868"/>
                  </a:lnTo>
                  <a:lnTo>
                    <a:pt x="259479" y="1350169"/>
                  </a:lnTo>
                  <a:lnTo>
                    <a:pt x="294477" y="1379486"/>
                  </a:lnTo>
                  <a:lnTo>
                    <a:pt x="331188" y="1406728"/>
                  </a:lnTo>
                  <a:lnTo>
                    <a:pt x="369521" y="1431806"/>
                  </a:lnTo>
                  <a:lnTo>
                    <a:pt x="409386" y="1454628"/>
                  </a:lnTo>
                  <a:lnTo>
                    <a:pt x="450692" y="1475104"/>
                  </a:lnTo>
                  <a:lnTo>
                    <a:pt x="493348" y="1493143"/>
                  </a:lnTo>
                  <a:lnTo>
                    <a:pt x="537264" y="1508656"/>
                  </a:lnTo>
                  <a:lnTo>
                    <a:pt x="582350" y="1521550"/>
                  </a:lnTo>
                  <a:lnTo>
                    <a:pt x="628515" y="1531737"/>
                  </a:lnTo>
                  <a:lnTo>
                    <a:pt x="675668" y="1539126"/>
                  </a:lnTo>
                  <a:lnTo>
                    <a:pt x="723720" y="1543625"/>
                  </a:lnTo>
                  <a:lnTo>
                    <a:pt x="772579" y="1545145"/>
                  </a:lnTo>
                  <a:lnTo>
                    <a:pt x="821438" y="1543625"/>
                  </a:lnTo>
                  <a:lnTo>
                    <a:pt x="869489" y="1539126"/>
                  </a:lnTo>
                  <a:lnTo>
                    <a:pt x="916642" y="1531737"/>
                  </a:lnTo>
                  <a:lnTo>
                    <a:pt x="962807" y="1521550"/>
                  </a:lnTo>
                  <a:lnTo>
                    <a:pt x="1007893" y="1508656"/>
                  </a:lnTo>
                  <a:lnTo>
                    <a:pt x="1051809" y="1493143"/>
                  </a:lnTo>
                  <a:lnTo>
                    <a:pt x="1094465" y="1475104"/>
                  </a:lnTo>
                  <a:lnTo>
                    <a:pt x="1135771" y="1454628"/>
                  </a:lnTo>
                  <a:lnTo>
                    <a:pt x="1175636" y="1431806"/>
                  </a:lnTo>
                  <a:lnTo>
                    <a:pt x="1213969" y="1406728"/>
                  </a:lnTo>
                  <a:lnTo>
                    <a:pt x="1250680" y="1379486"/>
                  </a:lnTo>
                  <a:lnTo>
                    <a:pt x="1285678" y="1350169"/>
                  </a:lnTo>
                  <a:lnTo>
                    <a:pt x="1318874" y="1318868"/>
                  </a:lnTo>
                  <a:lnTo>
                    <a:pt x="1350176" y="1285673"/>
                  </a:lnTo>
                  <a:lnTo>
                    <a:pt x="1379494" y="1250675"/>
                  </a:lnTo>
                  <a:lnTo>
                    <a:pt x="1406737" y="1213965"/>
                  </a:lnTo>
                  <a:lnTo>
                    <a:pt x="1431815" y="1175632"/>
                  </a:lnTo>
                  <a:lnTo>
                    <a:pt x="1454638" y="1135768"/>
                  </a:lnTo>
                  <a:lnTo>
                    <a:pt x="1475114" y="1094463"/>
                  </a:lnTo>
                  <a:lnTo>
                    <a:pt x="1493154" y="1051808"/>
                  </a:lnTo>
                  <a:lnTo>
                    <a:pt x="1508667" y="1007892"/>
                  </a:lnTo>
                  <a:lnTo>
                    <a:pt x="1521562" y="962806"/>
                  </a:lnTo>
                  <a:lnTo>
                    <a:pt x="1531750" y="916642"/>
                  </a:lnTo>
                  <a:lnTo>
                    <a:pt x="1539138" y="869489"/>
                  </a:lnTo>
                  <a:lnTo>
                    <a:pt x="1543638" y="821437"/>
                  </a:lnTo>
                  <a:lnTo>
                    <a:pt x="1545158" y="772579"/>
                  </a:lnTo>
                  <a:lnTo>
                    <a:pt x="1543638" y="723718"/>
                  </a:lnTo>
                  <a:lnTo>
                    <a:pt x="1539138" y="675666"/>
                  </a:lnTo>
                  <a:lnTo>
                    <a:pt x="1531750" y="628511"/>
                  </a:lnTo>
                  <a:lnTo>
                    <a:pt x="1521562" y="582346"/>
                  </a:lnTo>
                  <a:lnTo>
                    <a:pt x="1508667" y="537259"/>
                  </a:lnTo>
                  <a:lnTo>
                    <a:pt x="1493154" y="493343"/>
                  </a:lnTo>
                  <a:lnTo>
                    <a:pt x="1475114" y="450686"/>
                  </a:lnTo>
                  <a:lnTo>
                    <a:pt x="1454638" y="409380"/>
                  </a:lnTo>
                  <a:lnTo>
                    <a:pt x="1431815" y="369516"/>
                  </a:lnTo>
                  <a:lnTo>
                    <a:pt x="1406737" y="331183"/>
                  </a:lnTo>
                  <a:lnTo>
                    <a:pt x="1379494" y="294472"/>
                  </a:lnTo>
                  <a:lnTo>
                    <a:pt x="1350176" y="259474"/>
                  </a:lnTo>
                  <a:lnTo>
                    <a:pt x="1318874" y="226279"/>
                  </a:lnTo>
                  <a:lnTo>
                    <a:pt x="1285678" y="194977"/>
                  </a:lnTo>
                  <a:lnTo>
                    <a:pt x="1250680" y="165660"/>
                  </a:lnTo>
                  <a:lnTo>
                    <a:pt x="1213969" y="138417"/>
                  </a:lnTo>
                  <a:lnTo>
                    <a:pt x="1175636" y="113339"/>
                  </a:lnTo>
                  <a:lnTo>
                    <a:pt x="1135771" y="90517"/>
                  </a:lnTo>
                  <a:lnTo>
                    <a:pt x="1094465" y="70041"/>
                  </a:lnTo>
                  <a:lnTo>
                    <a:pt x="1051809" y="52002"/>
                  </a:lnTo>
                  <a:lnTo>
                    <a:pt x="1007893" y="36489"/>
                  </a:lnTo>
                  <a:lnTo>
                    <a:pt x="962807" y="23594"/>
                  </a:lnTo>
                  <a:lnTo>
                    <a:pt x="916642" y="13407"/>
                  </a:lnTo>
                  <a:lnTo>
                    <a:pt x="869489" y="6019"/>
                  </a:lnTo>
                  <a:lnTo>
                    <a:pt x="821438" y="1519"/>
                  </a:lnTo>
                  <a:lnTo>
                    <a:pt x="772579" y="0"/>
                  </a:lnTo>
                  <a:close/>
                </a:path>
              </a:pathLst>
            </a:custGeom>
            <a:solidFill>
              <a:srgbClr val="00898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object 7"/>
            <p:cNvSpPr/>
            <p:nvPr/>
          </p:nvSpPr>
          <p:spPr>
            <a:xfrm>
              <a:off x="825496" y="2186520"/>
              <a:ext cx="1545590" cy="1545590"/>
            </a:xfrm>
            <a:custGeom>
              <a:avLst/>
              <a:gdLst/>
              <a:ahLst/>
              <a:cxnLst/>
              <a:rect l="l" t="t" r="r" b="b"/>
              <a:pathLst>
                <a:path w="1545589" h="1545589">
                  <a:moveTo>
                    <a:pt x="772579" y="1545145"/>
                  </a:moveTo>
                  <a:lnTo>
                    <a:pt x="821438" y="1543625"/>
                  </a:lnTo>
                  <a:lnTo>
                    <a:pt x="869489" y="1539126"/>
                  </a:lnTo>
                  <a:lnTo>
                    <a:pt x="916642" y="1531737"/>
                  </a:lnTo>
                  <a:lnTo>
                    <a:pt x="962807" y="1521550"/>
                  </a:lnTo>
                  <a:lnTo>
                    <a:pt x="1007893" y="1508656"/>
                  </a:lnTo>
                  <a:lnTo>
                    <a:pt x="1051809" y="1493143"/>
                  </a:lnTo>
                  <a:lnTo>
                    <a:pt x="1094465" y="1475104"/>
                  </a:lnTo>
                  <a:lnTo>
                    <a:pt x="1135771" y="1454628"/>
                  </a:lnTo>
                  <a:lnTo>
                    <a:pt x="1175636" y="1431806"/>
                  </a:lnTo>
                  <a:lnTo>
                    <a:pt x="1213969" y="1406728"/>
                  </a:lnTo>
                  <a:lnTo>
                    <a:pt x="1250680" y="1379486"/>
                  </a:lnTo>
                  <a:lnTo>
                    <a:pt x="1285678" y="1350169"/>
                  </a:lnTo>
                  <a:lnTo>
                    <a:pt x="1318874" y="1318868"/>
                  </a:lnTo>
                  <a:lnTo>
                    <a:pt x="1350176" y="1285673"/>
                  </a:lnTo>
                  <a:lnTo>
                    <a:pt x="1379494" y="1250675"/>
                  </a:lnTo>
                  <a:lnTo>
                    <a:pt x="1406737" y="1213965"/>
                  </a:lnTo>
                  <a:lnTo>
                    <a:pt x="1431815" y="1175632"/>
                  </a:lnTo>
                  <a:lnTo>
                    <a:pt x="1454638" y="1135768"/>
                  </a:lnTo>
                  <a:lnTo>
                    <a:pt x="1475114" y="1094463"/>
                  </a:lnTo>
                  <a:lnTo>
                    <a:pt x="1493154" y="1051808"/>
                  </a:lnTo>
                  <a:lnTo>
                    <a:pt x="1508667" y="1007892"/>
                  </a:lnTo>
                  <a:lnTo>
                    <a:pt x="1521562" y="962806"/>
                  </a:lnTo>
                  <a:lnTo>
                    <a:pt x="1531750" y="916642"/>
                  </a:lnTo>
                  <a:lnTo>
                    <a:pt x="1539138" y="869489"/>
                  </a:lnTo>
                  <a:lnTo>
                    <a:pt x="1543638" y="821437"/>
                  </a:lnTo>
                  <a:lnTo>
                    <a:pt x="1545158" y="772579"/>
                  </a:lnTo>
                  <a:lnTo>
                    <a:pt x="1543638" y="723718"/>
                  </a:lnTo>
                  <a:lnTo>
                    <a:pt x="1539138" y="675666"/>
                  </a:lnTo>
                  <a:lnTo>
                    <a:pt x="1531750" y="628511"/>
                  </a:lnTo>
                  <a:lnTo>
                    <a:pt x="1521562" y="582346"/>
                  </a:lnTo>
                  <a:lnTo>
                    <a:pt x="1508667" y="537259"/>
                  </a:lnTo>
                  <a:lnTo>
                    <a:pt x="1493154" y="493343"/>
                  </a:lnTo>
                  <a:lnTo>
                    <a:pt x="1475114" y="450686"/>
                  </a:lnTo>
                  <a:lnTo>
                    <a:pt x="1454638" y="409380"/>
                  </a:lnTo>
                  <a:lnTo>
                    <a:pt x="1431815" y="369516"/>
                  </a:lnTo>
                  <a:lnTo>
                    <a:pt x="1406737" y="331183"/>
                  </a:lnTo>
                  <a:lnTo>
                    <a:pt x="1379494" y="294472"/>
                  </a:lnTo>
                  <a:lnTo>
                    <a:pt x="1350176" y="259474"/>
                  </a:lnTo>
                  <a:lnTo>
                    <a:pt x="1318874" y="226279"/>
                  </a:lnTo>
                  <a:lnTo>
                    <a:pt x="1285678" y="194977"/>
                  </a:lnTo>
                  <a:lnTo>
                    <a:pt x="1250680" y="165660"/>
                  </a:lnTo>
                  <a:lnTo>
                    <a:pt x="1213969" y="138417"/>
                  </a:lnTo>
                  <a:lnTo>
                    <a:pt x="1175636" y="113339"/>
                  </a:lnTo>
                  <a:lnTo>
                    <a:pt x="1135771" y="90517"/>
                  </a:lnTo>
                  <a:lnTo>
                    <a:pt x="1094465" y="70041"/>
                  </a:lnTo>
                  <a:lnTo>
                    <a:pt x="1051809" y="52002"/>
                  </a:lnTo>
                  <a:lnTo>
                    <a:pt x="1007893" y="36489"/>
                  </a:lnTo>
                  <a:lnTo>
                    <a:pt x="962807" y="23594"/>
                  </a:lnTo>
                  <a:lnTo>
                    <a:pt x="916642" y="13407"/>
                  </a:lnTo>
                  <a:lnTo>
                    <a:pt x="869489" y="6019"/>
                  </a:lnTo>
                  <a:lnTo>
                    <a:pt x="821438" y="1519"/>
                  </a:lnTo>
                  <a:lnTo>
                    <a:pt x="772579" y="0"/>
                  </a:lnTo>
                  <a:lnTo>
                    <a:pt x="723720" y="1519"/>
                  </a:lnTo>
                  <a:lnTo>
                    <a:pt x="675668" y="6019"/>
                  </a:lnTo>
                  <a:lnTo>
                    <a:pt x="628515" y="13407"/>
                  </a:lnTo>
                  <a:lnTo>
                    <a:pt x="582350" y="23594"/>
                  </a:lnTo>
                  <a:lnTo>
                    <a:pt x="537264" y="36489"/>
                  </a:lnTo>
                  <a:lnTo>
                    <a:pt x="493348" y="52002"/>
                  </a:lnTo>
                  <a:lnTo>
                    <a:pt x="450692" y="70041"/>
                  </a:lnTo>
                  <a:lnTo>
                    <a:pt x="409386" y="90517"/>
                  </a:lnTo>
                  <a:lnTo>
                    <a:pt x="369521" y="113339"/>
                  </a:lnTo>
                  <a:lnTo>
                    <a:pt x="331188" y="138417"/>
                  </a:lnTo>
                  <a:lnTo>
                    <a:pt x="294477" y="165660"/>
                  </a:lnTo>
                  <a:lnTo>
                    <a:pt x="259479" y="194977"/>
                  </a:lnTo>
                  <a:lnTo>
                    <a:pt x="226283" y="226279"/>
                  </a:lnTo>
                  <a:lnTo>
                    <a:pt x="194981" y="259474"/>
                  </a:lnTo>
                  <a:lnTo>
                    <a:pt x="165664" y="294472"/>
                  </a:lnTo>
                  <a:lnTo>
                    <a:pt x="138420" y="331183"/>
                  </a:lnTo>
                  <a:lnTo>
                    <a:pt x="113342" y="369516"/>
                  </a:lnTo>
                  <a:lnTo>
                    <a:pt x="90520" y="409380"/>
                  </a:lnTo>
                  <a:lnTo>
                    <a:pt x="70043" y="450686"/>
                  </a:lnTo>
                  <a:lnTo>
                    <a:pt x="52003" y="493343"/>
                  </a:lnTo>
                  <a:lnTo>
                    <a:pt x="36490" y="537259"/>
                  </a:lnTo>
                  <a:lnTo>
                    <a:pt x="23595" y="582346"/>
                  </a:lnTo>
                  <a:lnTo>
                    <a:pt x="13408" y="628511"/>
                  </a:lnTo>
                  <a:lnTo>
                    <a:pt x="6019" y="675666"/>
                  </a:lnTo>
                  <a:lnTo>
                    <a:pt x="1519" y="723718"/>
                  </a:lnTo>
                  <a:lnTo>
                    <a:pt x="0" y="772579"/>
                  </a:lnTo>
                  <a:lnTo>
                    <a:pt x="1519" y="821437"/>
                  </a:lnTo>
                  <a:lnTo>
                    <a:pt x="6019" y="869489"/>
                  </a:lnTo>
                  <a:lnTo>
                    <a:pt x="13408" y="916642"/>
                  </a:lnTo>
                  <a:lnTo>
                    <a:pt x="23595" y="962806"/>
                  </a:lnTo>
                  <a:lnTo>
                    <a:pt x="36490" y="1007892"/>
                  </a:lnTo>
                  <a:lnTo>
                    <a:pt x="52003" y="1051808"/>
                  </a:lnTo>
                  <a:lnTo>
                    <a:pt x="70043" y="1094463"/>
                  </a:lnTo>
                  <a:lnTo>
                    <a:pt x="90520" y="1135768"/>
                  </a:lnTo>
                  <a:lnTo>
                    <a:pt x="113342" y="1175632"/>
                  </a:lnTo>
                  <a:lnTo>
                    <a:pt x="138420" y="1213965"/>
                  </a:lnTo>
                  <a:lnTo>
                    <a:pt x="165664" y="1250675"/>
                  </a:lnTo>
                  <a:lnTo>
                    <a:pt x="194981" y="1285673"/>
                  </a:lnTo>
                  <a:lnTo>
                    <a:pt x="226283" y="1318868"/>
                  </a:lnTo>
                  <a:lnTo>
                    <a:pt x="259479" y="1350169"/>
                  </a:lnTo>
                  <a:lnTo>
                    <a:pt x="294477" y="1379486"/>
                  </a:lnTo>
                  <a:lnTo>
                    <a:pt x="331188" y="1406728"/>
                  </a:lnTo>
                  <a:lnTo>
                    <a:pt x="369521" y="1431806"/>
                  </a:lnTo>
                  <a:lnTo>
                    <a:pt x="409386" y="1454628"/>
                  </a:lnTo>
                  <a:lnTo>
                    <a:pt x="450692" y="1475104"/>
                  </a:lnTo>
                  <a:lnTo>
                    <a:pt x="493348" y="1493143"/>
                  </a:lnTo>
                  <a:lnTo>
                    <a:pt x="537264" y="1508656"/>
                  </a:lnTo>
                  <a:lnTo>
                    <a:pt x="582350" y="1521550"/>
                  </a:lnTo>
                  <a:lnTo>
                    <a:pt x="628515" y="1531737"/>
                  </a:lnTo>
                  <a:lnTo>
                    <a:pt x="675668" y="1539126"/>
                  </a:lnTo>
                  <a:lnTo>
                    <a:pt x="723720" y="1543625"/>
                  </a:lnTo>
                  <a:lnTo>
                    <a:pt x="772579" y="1545145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dirty="0">
                <a:latin typeface="Manrope" pitchFamily="2" charset="0"/>
              </a:rPr>
              <a:t>Next steps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3293520" y="11461750"/>
            <a:ext cx="1570990" cy="1570990"/>
            <a:chOff x="829720" y="11461750"/>
            <a:chExt cx="1570990" cy="1570990"/>
          </a:xfrm>
        </p:grpSpPr>
        <p:sp>
          <p:nvSpPr>
            <p:cNvPr id="11" name="object 11"/>
            <p:cNvSpPr/>
            <p:nvPr/>
          </p:nvSpPr>
          <p:spPr>
            <a:xfrm>
              <a:off x="842420" y="11474450"/>
              <a:ext cx="1545590" cy="1545590"/>
            </a:xfrm>
            <a:custGeom>
              <a:avLst/>
              <a:gdLst/>
              <a:ahLst/>
              <a:cxnLst/>
              <a:rect l="l" t="t" r="r" b="b"/>
              <a:pathLst>
                <a:path w="1545589" h="1545590">
                  <a:moveTo>
                    <a:pt x="772579" y="0"/>
                  </a:moveTo>
                  <a:lnTo>
                    <a:pt x="723720" y="1519"/>
                  </a:lnTo>
                  <a:lnTo>
                    <a:pt x="675668" y="6019"/>
                  </a:lnTo>
                  <a:lnTo>
                    <a:pt x="628515" y="13407"/>
                  </a:lnTo>
                  <a:lnTo>
                    <a:pt x="582350" y="23594"/>
                  </a:lnTo>
                  <a:lnTo>
                    <a:pt x="537264" y="36489"/>
                  </a:lnTo>
                  <a:lnTo>
                    <a:pt x="493348" y="52002"/>
                  </a:lnTo>
                  <a:lnTo>
                    <a:pt x="450692" y="70041"/>
                  </a:lnTo>
                  <a:lnTo>
                    <a:pt x="409386" y="90517"/>
                  </a:lnTo>
                  <a:lnTo>
                    <a:pt x="369521" y="113339"/>
                  </a:lnTo>
                  <a:lnTo>
                    <a:pt x="331188" y="138417"/>
                  </a:lnTo>
                  <a:lnTo>
                    <a:pt x="294477" y="165660"/>
                  </a:lnTo>
                  <a:lnTo>
                    <a:pt x="259479" y="194977"/>
                  </a:lnTo>
                  <a:lnTo>
                    <a:pt x="226283" y="226279"/>
                  </a:lnTo>
                  <a:lnTo>
                    <a:pt x="194981" y="259474"/>
                  </a:lnTo>
                  <a:lnTo>
                    <a:pt x="165664" y="294472"/>
                  </a:lnTo>
                  <a:lnTo>
                    <a:pt x="138420" y="331183"/>
                  </a:lnTo>
                  <a:lnTo>
                    <a:pt x="113342" y="369516"/>
                  </a:lnTo>
                  <a:lnTo>
                    <a:pt x="90520" y="409380"/>
                  </a:lnTo>
                  <a:lnTo>
                    <a:pt x="70043" y="450686"/>
                  </a:lnTo>
                  <a:lnTo>
                    <a:pt x="52003" y="493343"/>
                  </a:lnTo>
                  <a:lnTo>
                    <a:pt x="36490" y="537259"/>
                  </a:lnTo>
                  <a:lnTo>
                    <a:pt x="23595" y="582346"/>
                  </a:lnTo>
                  <a:lnTo>
                    <a:pt x="13408" y="628511"/>
                  </a:lnTo>
                  <a:lnTo>
                    <a:pt x="6019" y="675666"/>
                  </a:lnTo>
                  <a:lnTo>
                    <a:pt x="1519" y="723718"/>
                  </a:lnTo>
                  <a:lnTo>
                    <a:pt x="0" y="772579"/>
                  </a:lnTo>
                  <a:lnTo>
                    <a:pt x="1519" y="821437"/>
                  </a:lnTo>
                  <a:lnTo>
                    <a:pt x="6019" y="869489"/>
                  </a:lnTo>
                  <a:lnTo>
                    <a:pt x="13408" y="916642"/>
                  </a:lnTo>
                  <a:lnTo>
                    <a:pt x="23595" y="962806"/>
                  </a:lnTo>
                  <a:lnTo>
                    <a:pt x="36490" y="1007892"/>
                  </a:lnTo>
                  <a:lnTo>
                    <a:pt x="52003" y="1051808"/>
                  </a:lnTo>
                  <a:lnTo>
                    <a:pt x="70043" y="1094463"/>
                  </a:lnTo>
                  <a:lnTo>
                    <a:pt x="90520" y="1135768"/>
                  </a:lnTo>
                  <a:lnTo>
                    <a:pt x="113342" y="1175632"/>
                  </a:lnTo>
                  <a:lnTo>
                    <a:pt x="138420" y="1213965"/>
                  </a:lnTo>
                  <a:lnTo>
                    <a:pt x="165664" y="1250675"/>
                  </a:lnTo>
                  <a:lnTo>
                    <a:pt x="194981" y="1285673"/>
                  </a:lnTo>
                  <a:lnTo>
                    <a:pt x="226283" y="1318868"/>
                  </a:lnTo>
                  <a:lnTo>
                    <a:pt x="259479" y="1350169"/>
                  </a:lnTo>
                  <a:lnTo>
                    <a:pt x="294477" y="1379486"/>
                  </a:lnTo>
                  <a:lnTo>
                    <a:pt x="331188" y="1406728"/>
                  </a:lnTo>
                  <a:lnTo>
                    <a:pt x="369521" y="1431806"/>
                  </a:lnTo>
                  <a:lnTo>
                    <a:pt x="409386" y="1454628"/>
                  </a:lnTo>
                  <a:lnTo>
                    <a:pt x="450692" y="1475104"/>
                  </a:lnTo>
                  <a:lnTo>
                    <a:pt x="493348" y="1493143"/>
                  </a:lnTo>
                  <a:lnTo>
                    <a:pt x="537264" y="1508656"/>
                  </a:lnTo>
                  <a:lnTo>
                    <a:pt x="582350" y="1521550"/>
                  </a:lnTo>
                  <a:lnTo>
                    <a:pt x="628515" y="1531737"/>
                  </a:lnTo>
                  <a:lnTo>
                    <a:pt x="675668" y="1539126"/>
                  </a:lnTo>
                  <a:lnTo>
                    <a:pt x="723720" y="1543625"/>
                  </a:lnTo>
                  <a:lnTo>
                    <a:pt x="772579" y="1545145"/>
                  </a:lnTo>
                  <a:lnTo>
                    <a:pt x="821438" y="1543625"/>
                  </a:lnTo>
                  <a:lnTo>
                    <a:pt x="869489" y="1539126"/>
                  </a:lnTo>
                  <a:lnTo>
                    <a:pt x="916642" y="1531737"/>
                  </a:lnTo>
                  <a:lnTo>
                    <a:pt x="962807" y="1521550"/>
                  </a:lnTo>
                  <a:lnTo>
                    <a:pt x="1007893" y="1508656"/>
                  </a:lnTo>
                  <a:lnTo>
                    <a:pt x="1051809" y="1493143"/>
                  </a:lnTo>
                  <a:lnTo>
                    <a:pt x="1094465" y="1475104"/>
                  </a:lnTo>
                  <a:lnTo>
                    <a:pt x="1135771" y="1454628"/>
                  </a:lnTo>
                  <a:lnTo>
                    <a:pt x="1175636" y="1431806"/>
                  </a:lnTo>
                  <a:lnTo>
                    <a:pt x="1213969" y="1406728"/>
                  </a:lnTo>
                  <a:lnTo>
                    <a:pt x="1250680" y="1379486"/>
                  </a:lnTo>
                  <a:lnTo>
                    <a:pt x="1285678" y="1350169"/>
                  </a:lnTo>
                  <a:lnTo>
                    <a:pt x="1318874" y="1318868"/>
                  </a:lnTo>
                  <a:lnTo>
                    <a:pt x="1350176" y="1285673"/>
                  </a:lnTo>
                  <a:lnTo>
                    <a:pt x="1379494" y="1250675"/>
                  </a:lnTo>
                  <a:lnTo>
                    <a:pt x="1406737" y="1213965"/>
                  </a:lnTo>
                  <a:lnTo>
                    <a:pt x="1431815" y="1175632"/>
                  </a:lnTo>
                  <a:lnTo>
                    <a:pt x="1454638" y="1135768"/>
                  </a:lnTo>
                  <a:lnTo>
                    <a:pt x="1475114" y="1094463"/>
                  </a:lnTo>
                  <a:lnTo>
                    <a:pt x="1493154" y="1051808"/>
                  </a:lnTo>
                  <a:lnTo>
                    <a:pt x="1508667" y="1007892"/>
                  </a:lnTo>
                  <a:lnTo>
                    <a:pt x="1521562" y="962806"/>
                  </a:lnTo>
                  <a:lnTo>
                    <a:pt x="1531750" y="916642"/>
                  </a:lnTo>
                  <a:lnTo>
                    <a:pt x="1539138" y="869489"/>
                  </a:lnTo>
                  <a:lnTo>
                    <a:pt x="1543638" y="821437"/>
                  </a:lnTo>
                  <a:lnTo>
                    <a:pt x="1545158" y="772579"/>
                  </a:lnTo>
                  <a:lnTo>
                    <a:pt x="1543638" y="723718"/>
                  </a:lnTo>
                  <a:lnTo>
                    <a:pt x="1539138" y="675666"/>
                  </a:lnTo>
                  <a:lnTo>
                    <a:pt x="1531750" y="628511"/>
                  </a:lnTo>
                  <a:lnTo>
                    <a:pt x="1521562" y="582346"/>
                  </a:lnTo>
                  <a:lnTo>
                    <a:pt x="1508667" y="537259"/>
                  </a:lnTo>
                  <a:lnTo>
                    <a:pt x="1493154" y="493343"/>
                  </a:lnTo>
                  <a:lnTo>
                    <a:pt x="1475114" y="450686"/>
                  </a:lnTo>
                  <a:lnTo>
                    <a:pt x="1454638" y="409380"/>
                  </a:lnTo>
                  <a:lnTo>
                    <a:pt x="1431815" y="369516"/>
                  </a:lnTo>
                  <a:lnTo>
                    <a:pt x="1406737" y="331183"/>
                  </a:lnTo>
                  <a:lnTo>
                    <a:pt x="1379494" y="294472"/>
                  </a:lnTo>
                  <a:lnTo>
                    <a:pt x="1350176" y="259474"/>
                  </a:lnTo>
                  <a:lnTo>
                    <a:pt x="1318874" y="226279"/>
                  </a:lnTo>
                  <a:lnTo>
                    <a:pt x="1285678" y="194977"/>
                  </a:lnTo>
                  <a:lnTo>
                    <a:pt x="1250680" y="165660"/>
                  </a:lnTo>
                  <a:lnTo>
                    <a:pt x="1213969" y="138417"/>
                  </a:lnTo>
                  <a:lnTo>
                    <a:pt x="1175636" y="113339"/>
                  </a:lnTo>
                  <a:lnTo>
                    <a:pt x="1135771" y="90517"/>
                  </a:lnTo>
                  <a:lnTo>
                    <a:pt x="1094465" y="70041"/>
                  </a:lnTo>
                  <a:lnTo>
                    <a:pt x="1051809" y="52002"/>
                  </a:lnTo>
                  <a:lnTo>
                    <a:pt x="1007893" y="36489"/>
                  </a:lnTo>
                  <a:lnTo>
                    <a:pt x="962807" y="23594"/>
                  </a:lnTo>
                  <a:lnTo>
                    <a:pt x="916642" y="13407"/>
                  </a:lnTo>
                  <a:lnTo>
                    <a:pt x="869489" y="6019"/>
                  </a:lnTo>
                  <a:lnTo>
                    <a:pt x="821438" y="1519"/>
                  </a:lnTo>
                  <a:lnTo>
                    <a:pt x="772579" y="0"/>
                  </a:lnTo>
                  <a:close/>
                </a:path>
              </a:pathLst>
            </a:custGeom>
            <a:solidFill>
              <a:srgbClr val="0089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42420" y="11474450"/>
              <a:ext cx="1545590" cy="1545590"/>
            </a:xfrm>
            <a:custGeom>
              <a:avLst/>
              <a:gdLst/>
              <a:ahLst/>
              <a:cxnLst/>
              <a:rect l="l" t="t" r="r" b="b"/>
              <a:pathLst>
                <a:path w="1545589" h="1545590">
                  <a:moveTo>
                    <a:pt x="772579" y="1545145"/>
                  </a:moveTo>
                  <a:lnTo>
                    <a:pt x="821438" y="1543625"/>
                  </a:lnTo>
                  <a:lnTo>
                    <a:pt x="869489" y="1539126"/>
                  </a:lnTo>
                  <a:lnTo>
                    <a:pt x="916642" y="1531737"/>
                  </a:lnTo>
                  <a:lnTo>
                    <a:pt x="962807" y="1521550"/>
                  </a:lnTo>
                  <a:lnTo>
                    <a:pt x="1007893" y="1508656"/>
                  </a:lnTo>
                  <a:lnTo>
                    <a:pt x="1051809" y="1493143"/>
                  </a:lnTo>
                  <a:lnTo>
                    <a:pt x="1094465" y="1475104"/>
                  </a:lnTo>
                  <a:lnTo>
                    <a:pt x="1135771" y="1454628"/>
                  </a:lnTo>
                  <a:lnTo>
                    <a:pt x="1175636" y="1431806"/>
                  </a:lnTo>
                  <a:lnTo>
                    <a:pt x="1213969" y="1406728"/>
                  </a:lnTo>
                  <a:lnTo>
                    <a:pt x="1250680" y="1379486"/>
                  </a:lnTo>
                  <a:lnTo>
                    <a:pt x="1285678" y="1350169"/>
                  </a:lnTo>
                  <a:lnTo>
                    <a:pt x="1318874" y="1318868"/>
                  </a:lnTo>
                  <a:lnTo>
                    <a:pt x="1350176" y="1285673"/>
                  </a:lnTo>
                  <a:lnTo>
                    <a:pt x="1379494" y="1250675"/>
                  </a:lnTo>
                  <a:lnTo>
                    <a:pt x="1406737" y="1213965"/>
                  </a:lnTo>
                  <a:lnTo>
                    <a:pt x="1431815" y="1175632"/>
                  </a:lnTo>
                  <a:lnTo>
                    <a:pt x="1454638" y="1135768"/>
                  </a:lnTo>
                  <a:lnTo>
                    <a:pt x="1475114" y="1094463"/>
                  </a:lnTo>
                  <a:lnTo>
                    <a:pt x="1493154" y="1051808"/>
                  </a:lnTo>
                  <a:lnTo>
                    <a:pt x="1508667" y="1007892"/>
                  </a:lnTo>
                  <a:lnTo>
                    <a:pt x="1521562" y="962806"/>
                  </a:lnTo>
                  <a:lnTo>
                    <a:pt x="1531750" y="916642"/>
                  </a:lnTo>
                  <a:lnTo>
                    <a:pt x="1539138" y="869489"/>
                  </a:lnTo>
                  <a:lnTo>
                    <a:pt x="1543638" y="821437"/>
                  </a:lnTo>
                  <a:lnTo>
                    <a:pt x="1545158" y="772579"/>
                  </a:lnTo>
                  <a:lnTo>
                    <a:pt x="1543638" y="723718"/>
                  </a:lnTo>
                  <a:lnTo>
                    <a:pt x="1539138" y="675666"/>
                  </a:lnTo>
                  <a:lnTo>
                    <a:pt x="1531750" y="628511"/>
                  </a:lnTo>
                  <a:lnTo>
                    <a:pt x="1521562" y="582346"/>
                  </a:lnTo>
                  <a:lnTo>
                    <a:pt x="1508667" y="537259"/>
                  </a:lnTo>
                  <a:lnTo>
                    <a:pt x="1493154" y="493343"/>
                  </a:lnTo>
                  <a:lnTo>
                    <a:pt x="1475114" y="450686"/>
                  </a:lnTo>
                  <a:lnTo>
                    <a:pt x="1454638" y="409380"/>
                  </a:lnTo>
                  <a:lnTo>
                    <a:pt x="1431815" y="369516"/>
                  </a:lnTo>
                  <a:lnTo>
                    <a:pt x="1406737" y="331183"/>
                  </a:lnTo>
                  <a:lnTo>
                    <a:pt x="1379494" y="294472"/>
                  </a:lnTo>
                  <a:lnTo>
                    <a:pt x="1350176" y="259474"/>
                  </a:lnTo>
                  <a:lnTo>
                    <a:pt x="1318874" y="226279"/>
                  </a:lnTo>
                  <a:lnTo>
                    <a:pt x="1285678" y="194977"/>
                  </a:lnTo>
                  <a:lnTo>
                    <a:pt x="1250680" y="165660"/>
                  </a:lnTo>
                  <a:lnTo>
                    <a:pt x="1213969" y="138417"/>
                  </a:lnTo>
                  <a:lnTo>
                    <a:pt x="1175636" y="113339"/>
                  </a:lnTo>
                  <a:lnTo>
                    <a:pt x="1135771" y="90517"/>
                  </a:lnTo>
                  <a:lnTo>
                    <a:pt x="1094465" y="70041"/>
                  </a:lnTo>
                  <a:lnTo>
                    <a:pt x="1051809" y="52002"/>
                  </a:lnTo>
                  <a:lnTo>
                    <a:pt x="1007893" y="36489"/>
                  </a:lnTo>
                  <a:lnTo>
                    <a:pt x="962807" y="23594"/>
                  </a:lnTo>
                  <a:lnTo>
                    <a:pt x="916642" y="13407"/>
                  </a:lnTo>
                  <a:lnTo>
                    <a:pt x="869489" y="6019"/>
                  </a:lnTo>
                  <a:lnTo>
                    <a:pt x="821438" y="1519"/>
                  </a:lnTo>
                  <a:lnTo>
                    <a:pt x="772579" y="0"/>
                  </a:lnTo>
                  <a:lnTo>
                    <a:pt x="723720" y="1519"/>
                  </a:lnTo>
                  <a:lnTo>
                    <a:pt x="675668" y="6019"/>
                  </a:lnTo>
                  <a:lnTo>
                    <a:pt x="628515" y="13407"/>
                  </a:lnTo>
                  <a:lnTo>
                    <a:pt x="582350" y="23594"/>
                  </a:lnTo>
                  <a:lnTo>
                    <a:pt x="537264" y="36489"/>
                  </a:lnTo>
                  <a:lnTo>
                    <a:pt x="493348" y="52002"/>
                  </a:lnTo>
                  <a:lnTo>
                    <a:pt x="450692" y="70041"/>
                  </a:lnTo>
                  <a:lnTo>
                    <a:pt x="409386" y="90517"/>
                  </a:lnTo>
                  <a:lnTo>
                    <a:pt x="369521" y="113339"/>
                  </a:lnTo>
                  <a:lnTo>
                    <a:pt x="331188" y="138417"/>
                  </a:lnTo>
                  <a:lnTo>
                    <a:pt x="294477" y="165660"/>
                  </a:lnTo>
                  <a:lnTo>
                    <a:pt x="259479" y="194977"/>
                  </a:lnTo>
                  <a:lnTo>
                    <a:pt x="226283" y="226279"/>
                  </a:lnTo>
                  <a:lnTo>
                    <a:pt x="194981" y="259474"/>
                  </a:lnTo>
                  <a:lnTo>
                    <a:pt x="165664" y="294472"/>
                  </a:lnTo>
                  <a:lnTo>
                    <a:pt x="138420" y="331183"/>
                  </a:lnTo>
                  <a:lnTo>
                    <a:pt x="113342" y="369516"/>
                  </a:lnTo>
                  <a:lnTo>
                    <a:pt x="90520" y="409380"/>
                  </a:lnTo>
                  <a:lnTo>
                    <a:pt x="70043" y="450686"/>
                  </a:lnTo>
                  <a:lnTo>
                    <a:pt x="52003" y="493343"/>
                  </a:lnTo>
                  <a:lnTo>
                    <a:pt x="36490" y="537259"/>
                  </a:lnTo>
                  <a:lnTo>
                    <a:pt x="23595" y="582346"/>
                  </a:lnTo>
                  <a:lnTo>
                    <a:pt x="13408" y="628511"/>
                  </a:lnTo>
                  <a:lnTo>
                    <a:pt x="6019" y="675666"/>
                  </a:lnTo>
                  <a:lnTo>
                    <a:pt x="1519" y="723718"/>
                  </a:lnTo>
                  <a:lnTo>
                    <a:pt x="0" y="772579"/>
                  </a:lnTo>
                  <a:lnTo>
                    <a:pt x="1519" y="821437"/>
                  </a:lnTo>
                  <a:lnTo>
                    <a:pt x="6019" y="869489"/>
                  </a:lnTo>
                  <a:lnTo>
                    <a:pt x="13408" y="916642"/>
                  </a:lnTo>
                  <a:lnTo>
                    <a:pt x="23595" y="962806"/>
                  </a:lnTo>
                  <a:lnTo>
                    <a:pt x="36490" y="1007892"/>
                  </a:lnTo>
                  <a:lnTo>
                    <a:pt x="52003" y="1051808"/>
                  </a:lnTo>
                  <a:lnTo>
                    <a:pt x="70043" y="1094463"/>
                  </a:lnTo>
                  <a:lnTo>
                    <a:pt x="90520" y="1135768"/>
                  </a:lnTo>
                  <a:lnTo>
                    <a:pt x="113342" y="1175632"/>
                  </a:lnTo>
                  <a:lnTo>
                    <a:pt x="138420" y="1213965"/>
                  </a:lnTo>
                  <a:lnTo>
                    <a:pt x="165664" y="1250675"/>
                  </a:lnTo>
                  <a:lnTo>
                    <a:pt x="194981" y="1285673"/>
                  </a:lnTo>
                  <a:lnTo>
                    <a:pt x="226283" y="1318868"/>
                  </a:lnTo>
                  <a:lnTo>
                    <a:pt x="259479" y="1350169"/>
                  </a:lnTo>
                  <a:lnTo>
                    <a:pt x="294477" y="1379486"/>
                  </a:lnTo>
                  <a:lnTo>
                    <a:pt x="331188" y="1406728"/>
                  </a:lnTo>
                  <a:lnTo>
                    <a:pt x="369521" y="1431806"/>
                  </a:lnTo>
                  <a:lnTo>
                    <a:pt x="409386" y="1454628"/>
                  </a:lnTo>
                  <a:lnTo>
                    <a:pt x="450692" y="1475104"/>
                  </a:lnTo>
                  <a:lnTo>
                    <a:pt x="493348" y="1493143"/>
                  </a:lnTo>
                  <a:lnTo>
                    <a:pt x="537264" y="1508656"/>
                  </a:lnTo>
                  <a:lnTo>
                    <a:pt x="582350" y="1521550"/>
                  </a:lnTo>
                  <a:lnTo>
                    <a:pt x="628515" y="1531737"/>
                  </a:lnTo>
                  <a:lnTo>
                    <a:pt x="675668" y="1539126"/>
                  </a:lnTo>
                  <a:lnTo>
                    <a:pt x="723720" y="1543625"/>
                  </a:lnTo>
                  <a:lnTo>
                    <a:pt x="772579" y="1545145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3263680" y="8304634"/>
            <a:ext cx="1570990" cy="1570990"/>
            <a:chOff x="829720" y="9154269"/>
            <a:chExt cx="1570990" cy="1570990"/>
          </a:xfrm>
        </p:grpSpPr>
        <p:sp>
          <p:nvSpPr>
            <p:cNvPr id="15" name="object 15"/>
            <p:cNvSpPr/>
            <p:nvPr/>
          </p:nvSpPr>
          <p:spPr>
            <a:xfrm>
              <a:off x="842420" y="9166969"/>
              <a:ext cx="1545590" cy="1545590"/>
            </a:xfrm>
            <a:custGeom>
              <a:avLst/>
              <a:gdLst/>
              <a:ahLst/>
              <a:cxnLst/>
              <a:rect l="l" t="t" r="r" b="b"/>
              <a:pathLst>
                <a:path w="1545589" h="1545590">
                  <a:moveTo>
                    <a:pt x="772579" y="0"/>
                  </a:moveTo>
                  <a:lnTo>
                    <a:pt x="723720" y="1519"/>
                  </a:lnTo>
                  <a:lnTo>
                    <a:pt x="675668" y="6019"/>
                  </a:lnTo>
                  <a:lnTo>
                    <a:pt x="628515" y="13407"/>
                  </a:lnTo>
                  <a:lnTo>
                    <a:pt x="582350" y="23594"/>
                  </a:lnTo>
                  <a:lnTo>
                    <a:pt x="537264" y="36489"/>
                  </a:lnTo>
                  <a:lnTo>
                    <a:pt x="493348" y="52002"/>
                  </a:lnTo>
                  <a:lnTo>
                    <a:pt x="450692" y="70041"/>
                  </a:lnTo>
                  <a:lnTo>
                    <a:pt x="409386" y="90517"/>
                  </a:lnTo>
                  <a:lnTo>
                    <a:pt x="369521" y="113339"/>
                  </a:lnTo>
                  <a:lnTo>
                    <a:pt x="331188" y="138417"/>
                  </a:lnTo>
                  <a:lnTo>
                    <a:pt x="294477" y="165660"/>
                  </a:lnTo>
                  <a:lnTo>
                    <a:pt x="259479" y="194977"/>
                  </a:lnTo>
                  <a:lnTo>
                    <a:pt x="226283" y="226279"/>
                  </a:lnTo>
                  <a:lnTo>
                    <a:pt x="194981" y="259474"/>
                  </a:lnTo>
                  <a:lnTo>
                    <a:pt x="165664" y="294472"/>
                  </a:lnTo>
                  <a:lnTo>
                    <a:pt x="138420" y="331183"/>
                  </a:lnTo>
                  <a:lnTo>
                    <a:pt x="113342" y="369516"/>
                  </a:lnTo>
                  <a:lnTo>
                    <a:pt x="90520" y="409380"/>
                  </a:lnTo>
                  <a:lnTo>
                    <a:pt x="70043" y="450686"/>
                  </a:lnTo>
                  <a:lnTo>
                    <a:pt x="52003" y="493343"/>
                  </a:lnTo>
                  <a:lnTo>
                    <a:pt x="36490" y="537259"/>
                  </a:lnTo>
                  <a:lnTo>
                    <a:pt x="23595" y="582346"/>
                  </a:lnTo>
                  <a:lnTo>
                    <a:pt x="13408" y="628511"/>
                  </a:lnTo>
                  <a:lnTo>
                    <a:pt x="6019" y="675666"/>
                  </a:lnTo>
                  <a:lnTo>
                    <a:pt x="1519" y="723718"/>
                  </a:lnTo>
                  <a:lnTo>
                    <a:pt x="0" y="772579"/>
                  </a:lnTo>
                  <a:lnTo>
                    <a:pt x="1519" y="821437"/>
                  </a:lnTo>
                  <a:lnTo>
                    <a:pt x="6019" y="869489"/>
                  </a:lnTo>
                  <a:lnTo>
                    <a:pt x="13408" y="916642"/>
                  </a:lnTo>
                  <a:lnTo>
                    <a:pt x="23595" y="962806"/>
                  </a:lnTo>
                  <a:lnTo>
                    <a:pt x="36490" y="1007892"/>
                  </a:lnTo>
                  <a:lnTo>
                    <a:pt x="52003" y="1051808"/>
                  </a:lnTo>
                  <a:lnTo>
                    <a:pt x="70043" y="1094463"/>
                  </a:lnTo>
                  <a:lnTo>
                    <a:pt x="90520" y="1135768"/>
                  </a:lnTo>
                  <a:lnTo>
                    <a:pt x="113342" y="1175632"/>
                  </a:lnTo>
                  <a:lnTo>
                    <a:pt x="138420" y="1213965"/>
                  </a:lnTo>
                  <a:lnTo>
                    <a:pt x="165664" y="1250675"/>
                  </a:lnTo>
                  <a:lnTo>
                    <a:pt x="194981" y="1285673"/>
                  </a:lnTo>
                  <a:lnTo>
                    <a:pt x="226283" y="1318868"/>
                  </a:lnTo>
                  <a:lnTo>
                    <a:pt x="259479" y="1350169"/>
                  </a:lnTo>
                  <a:lnTo>
                    <a:pt x="294477" y="1379486"/>
                  </a:lnTo>
                  <a:lnTo>
                    <a:pt x="331188" y="1406728"/>
                  </a:lnTo>
                  <a:lnTo>
                    <a:pt x="369521" y="1431806"/>
                  </a:lnTo>
                  <a:lnTo>
                    <a:pt x="409386" y="1454628"/>
                  </a:lnTo>
                  <a:lnTo>
                    <a:pt x="450692" y="1475104"/>
                  </a:lnTo>
                  <a:lnTo>
                    <a:pt x="493348" y="1493143"/>
                  </a:lnTo>
                  <a:lnTo>
                    <a:pt x="537264" y="1508656"/>
                  </a:lnTo>
                  <a:lnTo>
                    <a:pt x="582350" y="1521550"/>
                  </a:lnTo>
                  <a:lnTo>
                    <a:pt x="628515" y="1531737"/>
                  </a:lnTo>
                  <a:lnTo>
                    <a:pt x="675668" y="1539126"/>
                  </a:lnTo>
                  <a:lnTo>
                    <a:pt x="723720" y="1543625"/>
                  </a:lnTo>
                  <a:lnTo>
                    <a:pt x="772579" y="1545145"/>
                  </a:lnTo>
                  <a:lnTo>
                    <a:pt x="821438" y="1543625"/>
                  </a:lnTo>
                  <a:lnTo>
                    <a:pt x="869489" y="1539126"/>
                  </a:lnTo>
                  <a:lnTo>
                    <a:pt x="916642" y="1531737"/>
                  </a:lnTo>
                  <a:lnTo>
                    <a:pt x="962807" y="1521550"/>
                  </a:lnTo>
                  <a:lnTo>
                    <a:pt x="1007893" y="1508656"/>
                  </a:lnTo>
                  <a:lnTo>
                    <a:pt x="1051809" y="1493143"/>
                  </a:lnTo>
                  <a:lnTo>
                    <a:pt x="1094465" y="1475104"/>
                  </a:lnTo>
                  <a:lnTo>
                    <a:pt x="1135771" y="1454628"/>
                  </a:lnTo>
                  <a:lnTo>
                    <a:pt x="1175636" y="1431806"/>
                  </a:lnTo>
                  <a:lnTo>
                    <a:pt x="1213969" y="1406728"/>
                  </a:lnTo>
                  <a:lnTo>
                    <a:pt x="1250680" y="1379486"/>
                  </a:lnTo>
                  <a:lnTo>
                    <a:pt x="1285678" y="1350169"/>
                  </a:lnTo>
                  <a:lnTo>
                    <a:pt x="1318874" y="1318868"/>
                  </a:lnTo>
                  <a:lnTo>
                    <a:pt x="1350176" y="1285673"/>
                  </a:lnTo>
                  <a:lnTo>
                    <a:pt x="1379494" y="1250675"/>
                  </a:lnTo>
                  <a:lnTo>
                    <a:pt x="1406737" y="1213965"/>
                  </a:lnTo>
                  <a:lnTo>
                    <a:pt x="1431815" y="1175632"/>
                  </a:lnTo>
                  <a:lnTo>
                    <a:pt x="1454638" y="1135768"/>
                  </a:lnTo>
                  <a:lnTo>
                    <a:pt x="1475114" y="1094463"/>
                  </a:lnTo>
                  <a:lnTo>
                    <a:pt x="1493154" y="1051808"/>
                  </a:lnTo>
                  <a:lnTo>
                    <a:pt x="1508667" y="1007892"/>
                  </a:lnTo>
                  <a:lnTo>
                    <a:pt x="1521562" y="962806"/>
                  </a:lnTo>
                  <a:lnTo>
                    <a:pt x="1531750" y="916642"/>
                  </a:lnTo>
                  <a:lnTo>
                    <a:pt x="1539138" y="869489"/>
                  </a:lnTo>
                  <a:lnTo>
                    <a:pt x="1543638" y="821437"/>
                  </a:lnTo>
                  <a:lnTo>
                    <a:pt x="1545158" y="772579"/>
                  </a:lnTo>
                  <a:lnTo>
                    <a:pt x="1543638" y="723718"/>
                  </a:lnTo>
                  <a:lnTo>
                    <a:pt x="1539138" y="675666"/>
                  </a:lnTo>
                  <a:lnTo>
                    <a:pt x="1531750" y="628511"/>
                  </a:lnTo>
                  <a:lnTo>
                    <a:pt x="1521562" y="582346"/>
                  </a:lnTo>
                  <a:lnTo>
                    <a:pt x="1508667" y="537259"/>
                  </a:lnTo>
                  <a:lnTo>
                    <a:pt x="1493154" y="493343"/>
                  </a:lnTo>
                  <a:lnTo>
                    <a:pt x="1475114" y="450686"/>
                  </a:lnTo>
                  <a:lnTo>
                    <a:pt x="1454638" y="409380"/>
                  </a:lnTo>
                  <a:lnTo>
                    <a:pt x="1431815" y="369516"/>
                  </a:lnTo>
                  <a:lnTo>
                    <a:pt x="1406737" y="331183"/>
                  </a:lnTo>
                  <a:lnTo>
                    <a:pt x="1379494" y="294472"/>
                  </a:lnTo>
                  <a:lnTo>
                    <a:pt x="1350176" y="259474"/>
                  </a:lnTo>
                  <a:lnTo>
                    <a:pt x="1318874" y="226279"/>
                  </a:lnTo>
                  <a:lnTo>
                    <a:pt x="1285678" y="194977"/>
                  </a:lnTo>
                  <a:lnTo>
                    <a:pt x="1250680" y="165660"/>
                  </a:lnTo>
                  <a:lnTo>
                    <a:pt x="1213969" y="138417"/>
                  </a:lnTo>
                  <a:lnTo>
                    <a:pt x="1175636" y="113339"/>
                  </a:lnTo>
                  <a:lnTo>
                    <a:pt x="1135771" y="90517"/>
                  </a:lnTo>
                  <a:lnTo>
                    <a:pt x="1094465" y="70041"/>
                  </a:lnTo>
                  <a:lnTo>
                    <a:pt x="1051809" y="52002"/>
                  </a:lnTo>
                  <a:lnTo>
                    <a:pt x="1007893" y="36489"/>
                  </a:lnTo>
                  <a:lnTo>
                    <a:pt x="962807" y="23594"/>
                  </a:lnTo>
                  <a:lnTo>
                    <a:pt x="916642" y="13407"/>
                  </a:lnTo>
                  <a:lnTo>
                    <a:pt x="869489" y="6019"/>
                  </a:lnTo>
                  <a:lnTo>
                    <a:pt x="821438" y="1519"/>
                  </a:lnTo>
                  <a:lnTo>
                    <a:pt x="772579" y="0"/>
                  </a:lnTo>
                  <a:close/>
                </a:path>
              </a:pathLst>
            </a:custGeom>
            <a:solidFill>
              <a:srgbClr val="0089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42420" y="9166969"/>
              <a:ext cx="1545590" cy="1545590"/>
            </a:xfrm>
            <a:custGeom>
              <a:avLst/>
              <a:gdLst/>
              <a:ahLst/>
              <a:cxnLst/>
              <a:rect l="l" t="t" r="r" b="b"/>
              <a:pathLst>
                <a:path w="1545589" h="1545590">
                  <a:moveTo>
                    <a:pt x="772579" y="1545145"/>
                  </a:moveTo>
                  <a:lnTo>
                    <a:pt x="821438" y="1543625"/>
                  </a:lnTo>
                  <a:lnTo>
                    <a:pt x="869489" y="1539126"/>
                  </a:lnTo>
                  <a:lnTo>
                    <a:pt x="916642" y="1531737"/>
                  </a:lnTo>
                  <a:lnTo>
                    <a:pt x="962807" y="1521550"/>
                  </a:lnTo>
                  <a:lnTo>
                    <a:pt x="1007893" y="1508656"/>
                  </a:lnTo>
                  <a:lnTo>
                    <a:pt x="1051809" y="1493143"/>
                  </a:lnTo>
                  <a:lnTo>
                    <a:pt x="1094465" y="1475104"/>
                  </a:lnTo>
                  <a:lnTo>
                    <a:pt x="1135771" y="1454628"/>
                  </a:lnTo>
                  <a:lnTo>
                    <a:pt x="1175636" y="1431806"/>
                  </a:lnTo>
                  <a:lnTo>
                    <a:pt x="1213969" y="1406728"/>
                  </a:lnTo>
                  <a:lnTo>
                    <a:pt x="1250680" y="1379486"/>
                  </a:lnTo>
                  <a:lnTo>
                    <a:pt x="1285678" y="1350169"/>
                  </a:lnTo>
                  <a:lnTo>
                    <a:pt x="1318874" y="1318868"/>
                  </a:lnTo>
                  <a:lnTo>
                    <a:pt x="1350176" y="1285673"/>
                  </a:lnTo>
                  <a:lnTo>
                    <a:pt x="1379494" y="1250675"/>
                  </a:lnTo>
                  <a:lnTo>
                    <a:pt x="1406737" y="1213965"/>
                  </a:lnTo>
                  <a:lnTo>
                    <a:pt x="1431815" y="1175632"/>
                  </a:lnTo>
                  <a:lnTo>
                    <a:pt x="1454638" y="1135768"/>
                  </a:lnTo>
                  <a:lnTo>
                    <a:pt x="1475114" y="1094463"/>
                  </a:lnTo>
                  <a:lnTo>
                    <a:pt x="1493154" y="1051808"/>
                  </a:lnTo>
                  <a:lnTo>
                    <a:pt x="1508667" y="1007892"/>
                  </a:lnTo>
                  <a:lnTo>
                    <a:pt x="1521562" y="962806"/>
                  </a:lnTo>
                  <a:lnTo>
                    <a:pt x="1531750" y="916642"/>
                  </a:lnTo>
                  <a:lnTo>
                    <a:pt x="1539138" y="869489"/>
                  </a:lnTo>
                  <a:lnTo>
                    <a:pt x="1543638" y="821437"/>
                  </a:lnTo>
                  <a:lnTo>
                    <a:pt x="1545158" y="772579"/>
                  </a:lnTo>
                  <a:lnTo>
                    <a:pt x="1543638" y="723718"/>
                  </a:lnTo>
                  <a:lnTo>
                    <a:pt x="1539138" y="675666"/>
                  </a:lnTo>
                  <a:lnTo>
                    <a:pt x="1531750" y="628511"/>
                  </a:lnTo>
                  <a:lnTo>
                    <a:pt x="1521562" y="582346"/>
                  </a:lnTo>
                  <a:lnTo>
                    <a:pt x="1508667" y="537259"/>
                  </a:lnTo>
                  <a:lnTo>
                    <a:pt x="1493154" y="493343"/>
                  </a:lnTo>
                  <a:lnTo>
                    <a:pt x="1475114" y="450686"/>
                  </a:lnTo>
                  <a:lnTo>
                    <a:pt x="1454638" y="409380"/>
                  </a:lnTo>
                  <a:lnTo>
                    <a:pt x="1431815" y="369516"/>
                  </a:lnTo>
                  <a:lnTo>
                    <a:pt x="1406737" y="331183"/>
                  </a:lnTo>
                  <a:lnTo>
                    <a:pt x="1379494" y="294472"/>
                  </a:lnTo>
                  <a:lnTo>
                    <a:pt x="1350176" y="259474"/>
                  </a:lnTo>
                  <a:lnTo>
                    <a:pt x="1318874" y="226279"/>
                  </a:lnTo>
                  <a:lnTo>
                    <a:pt x="1285678" y="194977"/>
                  </a:lnTo>
                  <a:lnTo>
                    <a:pt x="1250680" y="165660"/>
                  </a:lnTo>
                  <a:lnTo>
                    <a:pt x="1213969" y="138417"/>
                  </a:lnTo>
                  <a:lnTo>
                    <a:pt x="1175636" y="113339"/>
                  </a:lnTo>
                  <a:lnTo>
                    <a:pt x="1135771" y="90517"/>
                  </a:lnTo>
                  <a:lnTo>
                    <a:pt x="1094465" y="70041"/>
                  </a:lnTo>
                  <a:lnTo>
                    <a:pt x="1051809" y="52002"/>
                  </a:lnTo>
                  <a:lnTo>
                    <a:pt x="1007893" y="36489"/>
                  </a:lnTo>
                  <a:lnTo>
                    <a:pt x="962807" y="23594"/>
                  </a:lnTo>
                  <a:lnTo>
                    <a:pt x="916642" y="13407"/>
                  </a:lnTo>
                  <a:lnTo>
                    <a:pt x="869489" y="6019"/>
                  </a:lnTo>
                  <a:lnTo>
                    <a:pt x="821438" y="1519"/>
                  </a:lnTo>
                  <a:lnTo>
                    <a:pt x="772579" y="0"/>
                  </a:lnTo>
                  <a:lnTo>
                    <a:pt x="723720" y="1519"/>
                  </a:lnTo>
                  <a:lnTo>
                    <a:pt x="675668" y="6019"/>
                  </a:lnTo>
                  <a:lnTo>
                    <a:pt x="628515" y="13407"/>
                  </a:lnTo>
                  <a:lnTo>
                    <a:pt x="582350" y="23594"/>
                  </a:lnTo>
                  <a:lnTo>
                    <a:pt x="537264" y="36489"/>
                  </a:lnTo>
                  <a:lnTo>
                    <a:pt x="493348" y="52002"/>
                  </a:lnTo>
                  <a:lnTo>
                    <a:pt x="450692" y="70041"/>
                  </a:lnTo>
                  <a:lnTo>
                    <a:pt x="409386" y="90517"/>
                  </a:lnTo>
                  <a:lnTo>
                    <a:pt x="369521" y="113339"/>
                  </a:lnTo>
                  <a:lnTo>
                    <a:pt x="331188" y="138417"/>
                  </a:lnTo>
                  <a:lnTo>
                    <a:pt x="294477" y="165660"/>
                  </a:lnTo>
                  <a:lnTo>
                    <a:pt x="259479" y="194977"/>
                  </a:lnTo>
                  <a:lnTo>
                    <a:pt x="226283" y="226279"/>
                  </a:lnTo>
                  <a:lnTo>
                    <a:pt x="194981" y="259474"/>
                  </a:lnTo>
                  <a:lnTo>
                    <a:pt x="165664" y="294472"/>
                  </a:lnTo>
                  <a:lnTo>
                    <a:pt x="138420" y="331183"/>
                  </a:lnTo>
                  <a:lnTo>
                    <a:pt x="113342" y="369516"/>
                  </a:lnTo>
                  <a:lnTo>
                    <a:pt x="90520" y="409380"/>
                  </a:lnTo>
                  <a:lnTo>
                    <a:pt x="70043" y="450686"/>
                  </a:lnTo>
                  <a:lnTo>
                    <a:pt x="52003" y="493343"/>
                  </a:lnTo>
                  <a:lnTo>
                    <a:pt x="36490" y="537259"/>
                  </a:lnTo>
                  <a:lnTo>
                    <a:pt x="23595" y="582346"/>
                  </a:lnTo>
                  <a:lnTo>
                    <a:pt x="13408" y="628511"/>
                  </a:lnTo>
                  <a:lnTo>
                    <a:pt x="6019" y="675666"/>
                  </a:lnTo>
                  <a:lnTo>
                    <a:pt x="1519" y="723718"/>
                  </a:lnTo>
                  <a:lnTo>
                    <a:pt x="0" y="772579"/>
                  </a:lnTo>
                  <a:lnTo>
                    <a:pt x="1519" y="821437"/>
                  </a:lnTo>
                  <a:lnTo>
                    <a:pt x="6019" y="869489"/>
                  </a:lnTo>
                  <a:lnTo>
                    <a:pt x="13408" y="916642"/>
                  </a:lnTo>
                  <a:lnTo>
                    <a:pt x="23595" y="962806"/>
                  </a:lnTo>
                  <a:lnTo>
                    <a:pt x="36490" y="1007892"/>
                  </a:lnTo>
                  <a:lnTo>
                    <a:pt x="52003" y="1051808"/>
                  </a:lnTo>
                  <a:lnTo>
                    <a:pt x="70043" y="1094463"/>
                  </a:lnTo>
                  <a:lnTo>
                    <a:pt x="90520" y="1135768"/>
                  </a:lnTo>
                  <a:lnTo>
                    <a:pt x="113342" y="1175632"/>
                  </a:lnTo>
                  <a:lnTo>
                    <a:pt x="138420" y="1213965"/>
                  </a:lnTo>
                  <a:lnTo>
                    <a:pt x="165664" y="1250675"/>
                  </a:lnTo>
                  <a:lnTo>
                    <a:pt x="194981" y="1285673"/>
                  </a:lnTo>
                  <a:lnTo>
                    <a:pt x="226283" y="1318868"/>
                  </a:lnTo>
                  <a:lnTo>
                    <a:pt x="259479" y="1350169"/>
                  </a:lnTo>
                  <a:lnTo>
                    <a:pt x="294477" y="1379486"/>
                  </a:lnTo>
                  <a:lnTo>
                    <a:pt x="331188" y="1406728"/>
                  </a:lnTo>
                  <a:lnTo>
                    <a:pt x="369521" y="1431806"/>
                  </a:lnTo>
                  <a:lnTo>
                    <a:pt x="409386" y="1454628"/>
                  </a:lnTo>
                  <a:lnTo>
                    <a:pt x="450692" y="1475104"/>
                  </a:lnTo>
                  <a:lnTo>
                    <a:pt x="493348" y="1493143"/>
                  </a:lnTo>
                  <a:lnTo>
                    <a:pt x="537264" y="1508656"/>
                  </a:lnTo>
                  <a:lnTo>
                    <a:pt x="582350" y="1521550"/>
                  </a:lnTo>
                  <a:lnTo>
                    <a:pt x="628515" y="1531737"/>
                  </a:lnTo>
                  <a:lnTo>
                    <a:pt x="675668" y="1539126"/>
                  </a:lnTo>
                  <a:lnTo>
                    <a:pt x="723720" y="1543625"/>
                  </a:lnTo>
                  <a:lnTo>
                    <a:pt x="772579" y="1545145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3213100" y="5231042"/>
            <a:ext cx="1570990" cy="1570990"/>
            <a:chOff x="829720" y="4539320"/>
            <a:chExt cx="1570990" cy="1570990"/>
          </a:xfrm>
        </p:grpSpPr>
        <p:sp>
          <p:nvSpPr>
            <p:cNvPr id="23" name="object 23"/>
            <p:cNvSpPr/>
            <p:nvPr/>
          </p:nvSpPr>
          <p:spPr>
            <a:xfrm>
              <a:off x="842420" y="4552020"/>
              <a:ext cx="1545590" cy="1545590"/>
            </a:xfrm>
            <a:custGeom>
              <a:avLst/>
              <a:gdLst/>
              <a:ahLst/>
              <a:cxnLst/>
              <a:rect l="l" t="t" r="r" b="b"/>
              <a:pathLst>
                <a:path w="1545589" h="1545589">
                  <a:moveTo>
                    <a:pt x="772579" y="0"/>
                  </a:moveTo>
                  <a:lnTo>
                    <a:pt x="723720" y="1519"/>
                  </a:lnTo>
                  <a:lnTo>
                    <a:pt x="675668" y="6019"/>
                  </a:lnTo>
                  <a:lnTo>
                    <a:pt x="628515" y="13407"/>
                  </a:lnTo>
                  <a:lnTo>
                    <a:pt x="582350" y="23594"/>
                  </a:lnTo>
                  <a:lnTo>
                    <a:pt x="537264" y="36489"/>
                  </a:lnTo>
                  <a:lnTo>
                    <a:pt x="493348" y="52002"/>
                  </a:lnTo>
                  <a:lnTo>
                    <a:pt x="450692" y="70041"/>
                  </a:lnTo>
                  <a:lnTo>
                    <a:pt x="409386" y="90517"/>
                  </a:lnTo>
                  <a:lnTo>
                    <a:pt x="369521" y="113339"/>
                  </a:lnTo>
                  <a:lnTo>
                    <a:pt x="331188" y="138417"/>
                  </a:lnTo>
                  <a:lnTo>
                    <a:pt x="294477" y="165660"/>
                  </a:lnTo>
                  <a:lnTo>
                    <a:pt x="259479" y="194977"/>
                  </a:lnTo>
                  <a:lnTo>
                    <a:pt x="226283" y="226279"/>
                  </a:lnTo>
                  <a:lnTo>
                    <a:pt x="194981" y="259474"/>
                  </a:lnTo>
                  <a:lnTo>
                    <a:pt x="165664" y="294472"/>
                  </a:lnTo>
                  <a:lnTo>
                    <a:pt x="138420" y="331183"/>
                  </a:lnTo>
                  <a:lnTo>
                    <a:pt x="113342" y="369516"/>
                  </a:lnTo>
                  <a:lnTo>
                    <a:pt x="90520" y="409380"/>
                  </a:lnTo>
                  <a:lnTo>
                    <a:pt x="70043" y="450686"/>
                  </a:lnTo>
                  <a:lnTo>
                    <a:pt x="52003" y="493343"/>
                  </a:lnTo>
                  <a:lnTo>
                    <a:pt x="36490" y="537259"/>
                  </a:lnTo>
                  <a:lnTo>
                    <a:pt x="23595" y="582346"/>
                  </a:lnTo>
                  <a:lnTo>
                    <a:pt x="13408" y="628511"/>
                  </a:lnTo>
                  <a:lnTo>
                    <a:pt x="6019" y="675666"/>
                  </a:lnTo>
                  <a:lnTo>
                    <a:pt x="1519" y="723718"/>
                  </a:lnTo>
                  <a:lnTo>
                    <a:pt x="0" y="772579"/>
                  </a:lnTo>
                  <a:lnTo>
                    <a:pt x="1519" y="821437"/>
                  </a:lnTo>
                  <a:lnTo>
                    <a:pt x="6019" y="869489"/>
                  </a:lnTo>
                  <a:lnTo>
                    <a:pt x="13408" y="916642"/>
                  </a:lnTo>
                  <a:lnTo>
                    <a:pt x="23595" y="962806"/>
                  </a:lnTo>
                  <a:lnTo>
                    <a:pt x="36490" y="1007892"/>
                  </a:lnTo>
                  <a:lnTo>
                    <a:pt x="52003" y="1051808"/>
                  </a:lnTo>
                  <a:lnTo>
                    <a:pt x="70043" y="1094463"/>
                  </a:lnTo>
                  <a:lnTo>
                    <a:pt x="90520" y="1135768"/>
                  </a:lnTo>
                  <a:lnTo>
                    <a:pt x="113342" y="1175632"/>
                  </a:lnTo>
                  <a:lnTo>
                    <a:pt x="138420" y="1213965"/>
                  </a:lnTo>
                  <a:lnTo>
                    <a:pt x="165664" y="1250675"/>
                  </a:lnTo>
                  <a:lnTo>
                    <a:pt x="194981" y="1285673"/>
                  </a:lnTo>
                  <a:lnTo>
                    <a:pt x="226283" y="1318868"/>
                  </a:lnTo>
                  <a:lnTo>
                    <a:pt x="259479" y="1350169"/>
                  </a:lnTo>
                  <a:lnTo>
                    <a:pt x="294477" y="1379486"/>
                  </a:lnTo>
                  <a:lnTo>
                    <a:pt x="331188" y="1406728"/>
                  </a:lnTo>
                  <a:lnTo>
                    <a:pt x="369521" y="1431806"/>
                  </a:lnTo>
                  <a:lnTo>
                    <a:pt x="409386" y="1454628"/>
                  </a:lnTo>
                  <a:lnTo>
                    <a:pt x="450692" y="1475104"/>
                  </a:lnTo>
                  <a:lnTo>
                    <a:pt x="493348" y="1493143"/>
                  </a:lnTo>
                  <a:lnTo>
                    <a:pt x="537264" y="1508656"/>
                  </a:lnTo>
                  <a:lnTo>
                    <a:pt x="582350" y="1521550"/>
                  </a:lnTo>
                  <a:lnTo>
                    <a:pt x="628515" y="1531737"/>
                  </a:lnTo>
                  <a:lnTo>
                    <a:pt x="675668" y="1539126"/>
                  </a:lnTo>
                  <a:lnTo>
                    <a:pt x="723720" y="1543625"/>
                  </a:lnTo>
                  <a:lnTo>
                    <a:pt x="772579" y="1545145"/>
                  </a:lnTo>
                  <a:lnTo>
                    <a:pt x="821438" y="1543625"/>
                  </a:lnTo>
                  <a:lnTo>
                    <a:pt x="869489" y="1539126"/>
                  </a:lnTo>
                  <a:lnTo>
                    <a:pt x="916642" y="1531737"/>
                  </a:lnTo>
                  <a:lnTo>
                    <a:pt x="962807" y="1521550"/>
                  </a:lnTo>
                  <a:lnTo>
                    <a:pt x="1007893" y="1508656"/>
                  </a:lnTo>
                  <a:lnTo>
                    <a:pt x="1051809" y="1493143"/>
                  </a:lnTo>
                  <a:lnTo>
                    <a:pt x="1094465" y="1475104"/>
                  </a:lnTo>
                  <a:lnTo>
                    <a:pt x="1135771" y="1454628"/>
                  </a:lnTo>
                  <a:lnTo>
                    <a:pt x="1175636" y="1431806"/>
                  </a:lnTo>
                  <a:lnTo>
                    <a:pt x="1213969" y="1406728"/>
                  </a:lnTo>
                  <a:lnTo>
                    <a:pt x="1250680" y="1379486"/>
                  </a:lnTo>
                  <a:lnTo>
                    <a:pt x="1285678" y="1350169"/>
                  </a:lnTo>
                  <a:lnTo>
                    <a:pt x="1318874" y="1318868"/>
                  </a:lnTo>
                  <a:lnTo>
                    <a:pt x="1350176" y="1285673"/>
                  </a:lnTo>
                  <a:lnTo>
                    <a:pt x="1379494" y="1250675"/>
                  </a:lnTo>
                  <a:lnTo>
                    <a:pt x="1406737" y="1213965"/>
                  </a:lnTo>
                  <a:lnTo>
                    <a:pt x="1431815" y="1175632"/>
                  </a:lnTo>
                  <a:lnTo>
                    <a:pt x="1454638" y="1135768"/>
                  </a:lnTo>
                  <a:lnTo>
                    <a:pt x="1475114" y="1094463"/>
                  </a:lnTo>
                  <a:lnTo>
                    <a:pt x="1493154" y="1051808"/>
                  </a:lnTo>
                  <a:lnTo>
                    <a:pt x="1508667" y="1007892"/>
                  </a:lnTo>
                  <a:lnTo>
                    <a:pt x="1521562" y="962806"/>
                  </a:lnTo>
                  <a:lnTo>
                    <a:pt x="1531750" y="916642"/>
                  </a:lnTo>
                  <a:lnTo>
                    <a:pt x="1539138" y="869489"/>
                  </a:lnTo>
                  <a:lnTo>
                    <a:pt x="1543638" y="821437"/>
                  </a:lnTo>
                  <a:lnTo>
                    <a:pt x="1545158" y="772579"/>
                  </a:lnTo>
                  <a:lnTo>
                    <a:pt x="1543638" y="723718"/>
                  </a:lnTo>
                  <a:lnTo>
                    <a:pt x="1539138" y="675666"/>
                  </a:lnTo>
                  <a:lnTo>
                    <a:pt x="1531750" y="628511"/>
                  </a:lnTo>
                  <a:lnTo>
                    <a:pt x="1521562" y="582346"/>
                  </a:lnTo>
                  <a:lnTo>
                    <a:pt x="1508667" y="537259"/>
                  </a:lnTo>
                  <a:lnTo>
                    <a:pt x="1493154" y="493343"/>
                  </a:lnTo>
                  <a:lnTo>
                    <a:pt x="1475114" y="450686"/>
                  </a:lnTo>
                  <a:lnTo>
                    <a:pt x="1454638" y="409380"/>
                  </a:lnTo>
                  <a:lnTo>
                    <a:pt x="1431815" y="369516"/>
                  </a:lnTo>
                  <a:lnTo>
                    <a:pt x="1406737" y="331183"/>
                  </a:lnTo>
                  <a:lnTo>
                    <a:pt x="1379494" y="294472"/>
                  </a:lnTo>
                  <a:lnTo>
                    <a:pt x="1350176" y="259474"/>
                  </a:lnTo>
                  <a:lnTo>
                    <a:pt x="1318874" y="226279"/>
                  </a:lnTo>
                  <a:lnTo>
                    <a:pt x="1285678" y="194977"/>
                  </a:lnTo>
                  <a:lnTo>
                    <a:pt x="1250680" y="165660"/>
                  </a:lnTo>
                  <a:lnTo>
                    <a:pt x="1213969" y="138417"/>
                  </a:lnTo>
                  <a:lnTo>
                    <a:pt x="1175636" y="113339"/>
                  </a:lnTo>
                  <a:lnTo>
                    <a:pt x="1135771" y="90517"/>
                  </a:lnTo>
                  <a:lnTo>
                    <a:pt x="1094465" y="70041"/>
                  </a:lnTo>
                  <a:lnTo>
                    <a:pt x="1051809" y="52002"/>
                  </a:lnTo>
                  <a:lnTo>
                    <a:pt x="1007893" y="36489"/>
                  </a:lnTo>
                  <a:lnTo>
                    <a:pt x="962807" y="23594"/>
                  </a:lnTo>
                  <a:lnTo>
                    <a:pt x="916642" y="13407"/>
                  </a:lnTo>
                  <a:lnTo>
                    <a:pt x="869489" y="6019"/>
                  </a:lnTo>
                  <a:lnTo>
                    <a:pt x="821438" y="1519"/>
                  </a:lnTo>
                  <a:lnTo>
                    <a:pt x="772579" y="0"/>
                  </a:lnTo>
                  <a:close/>
                </a:path>
              </a:pathLst>
            </a:custGeom>
            <a:solidFill>
              <a:srgbClr val="00898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4" name="object 24"/>
            <p:cNvSpPr/>
            <p:nvPr/>
          </p:nvSpPr>
          <p:spPr>
            <a:xfrm>
              <a:off x="842420" y="4552020"/>
              <a:ext cx="1545590" cy="1545590"/>
            </a:xfrm>
            <a:custGeom>
              <a:avLst/>
              <a:gdLst/>
              <a:ahLst/>
              <a:cxnLst/>
              <a:rect l="l" t="t" r="r" b="b"/>
              <a:pathLst>
                <a:path w="1545589" h="1545589">
                  <a:moveTo>
                    <a:pt x="772579" y="1545145"/>
                  </a:moveTo>
                  <a:lnTo>
                    <a:pt x="821438" y="1543625"/>
                  </a:lnTo>
                  <a:lnTo>
                    <a:pt x="869489" y="1539126"/>
                  </a:lnTo>
                  <a:lnTo>
                    <a:pt x="916642" y="1531737"/>
                  </a:lnTo>
                  <a:lnTo>
                    <a:pt x="962807" y="1521550"/>
                  </a:lnTo>
                  <a:lnTo>
                    <a:pt x="1007893" y="1508656"/>
                  </a:lnTo>
                  <a:lnTo>
                    <a:pt x="1051809" y="1493143"/>
                  </a:lnTo>
                  <a:lnTo>
                    <a:pt x="1094465" y="1475104"/>
                  </a:lnTo>
                  <a:lnTo>
                    <a:pt x="1135771" y="1454628"/>
                  </a:lnTo>
                  <a:lnTo>
                    <a:pt x="1175636" y="1431806"/>
                  </a:lnTo>
                  <a:lnTo>
                    <a:pt x="1213969" y="1406728"/>
                  </a:lnTo>
                  <a:lnTo>
                    <a:pt x="1250680" y="1379486"/>
                  </a:lnTo>
                  <a:lnTo>
                    <a:pt x="1285678" y="1350169"/>
                  </a:lnTo>
                  <a:lnTo>
                    <a:pt x="1318874" y="1318868"/>
                  </a:lnTo>
                  <a:lnTo>
                    <a:pt x="1350176" y="1285673"/>
                  </a:lnTo>
                  <a:lnTo>
                    <a:pt x="1379494" y="1250675"/>
                  </a:lnTo>
                  <a:lnTo>
                    <a:pt x="1406737" y="1213965"/>
                  </a:lnTo>
                  <a:lnTo>
                    <a:pt x="1431815" y="1175632"/>
                  </a:lnTo>
                  <a:lnTo>
                    <a:pt x="1454638" y="1135768"/>
                  </a:lnTo>
                  <a:lnTo>
                    <a:pt x="1475114" y="1094463"/>
                  </a:lnTo>
                  <a:lnTo>
                    <a:pt x="1493154" y="1051808"/>
                  </a:lnTo>
                  <a:lnTo>
                    <a:pt x="1508667" y="1007892"/>
                  </a:lnTo>
                  <a:lnTo>
                    <a:pt x="1521562" y="962806"/>
                  </a:lnTo>
                  <a:lnTo>
                    <a:pt x="1531750" y="916642"/>
                  </a:lnTo>
                  <a:lnTo>
                    <a:pt x="1539138" y="869489"/>
                  </a:lnTo>
                  <a:lnTo>
                    <a:pt x="1543638" y="821437"/>
                  </a:lnTo>
                  <a:lnTo>
                    <a:pt x="1545158" y="772579"/>
                  </a:lnTo>
                  <a:lnTo>
                    <a:pt x="1543638" y="723718"/>
                  </a:lnTo>
                  <a:lnTo>
                    <a:pt x="1539138" y="675666"/>
                  </a:lnTo>
                  <a:lnTo>
                    <a:pt x="1531750" y="628511"/>
                  </a:lnTo>
                  <a:lnTo>
                    <a:pt x="1521562" y="582346"/>
                  </a:lnTo>
                  <a:lnTo>
                    <a:pt x="1508667" y="537259"/>
                  </a:lnTo>
                  <a:lnTo>
                    <a:pt x="1493154" y="493343"/>
                  </a:lnTo>
                  <a:lnTo>
                    <a:pt x="1475114" y="450686"/>
                  </a:lnTo>
                  <a:lnTo>
                    <a:pt x="1454638" y="409380"/>
                  </a:lnTo>
                  <a:lnTo>
                    <a:pt x="1431815" y="369516"/>
                  </a:lnTo>
                  <a:lnTo>
                    <a:pt x="1406737" y="331183"/>
                  </a:lnTo>
                  <a:lnTo>
                    <a:pt x="1379494" y="294472"/>
                  </a:lnTo>
                  <a:lnTo>
                    <a:pt x="1350176" y="259474"/>
                  </a:lnTo>
                  <a:lnTo>
                    <a:pt x="1318874" y="226279"/>
                  </a:lnTo>
                  <a:lnTo>
                    <a:pt x="1285678" y="194977"/>
                  </a:lnTo>
                  <a:lnTo>
                    <a:pt x="1250680" y="165660"/>
                  </a:lnTo>
                  <a:lnTo>
                    <a:pt x="1213969" y="138417"/>
                  </a:lnTo>
                  <a:lnTo>
                    <a:pt x="1175636" y="113339"/>
                  </a:lnTo>
                  <a:lnTo>
                    <a:pt x="1135771" y="90517"/>
                  </a:lnTo>
                  <a:lnTo>
                    <a:pt x="1094465" y="70041"/>
                  </a:lnTo>
                  <a:lnTo>
                    <a:pt x="1051809" y="52002"/>
                  </a:lnTo>
                  <a:lnTo>
                    <a:pt x="1007893" y="36489"/>
                  </a:lnTo>
                  <a:lnTo>
                    <a:pt x="962807" y="23594"/>
                  </a:lnTo>
                  <a:lnTo>
                    <a:pt x="916642" y="13407"/>
                  </a:lnTo>
                  <a:lnTo>
                    <a:pt x="869489" y="6019"/>
                  </a:lnTo>
                  <a:lnTo>
                    <a:pt x="821438" y="1519"/>
                  </a:lnTo>
                  <a:lnTo>
                    <a:pt x="772579" y="0"/>
                  </a:lnTo>
                  <a:lnTo>
                    <a:pt x="723720" y="1519"/>
                  </a:lnTo>
                  <a:lnTo>
                    <a:pt x="675668" y="6019"/>
                  </a:lnTo>
                  <a:lnTo>
                    <a:pt x="628515" y="13407"/>
                  </a:lnTo>
                  <a:lnTo>
                    <a:pt x="582350" y="23594"/>
                  </a:lnTo>
                  <a:lnTo>
                    <a:pt x="537264" y="36489"/>
                  </a:lnTo>
                  <a:lnTo>
                    <a:pt x="493348" y="52002"/>
                  </a:lnTo>
                  <a:lnTo>
                    <a:pt x="450692" y="70041"/>
                  </a:lnTo>
                  <a:lnTo>
                    <a:pt x="409386" y="90517"/>
                  </a:lnTo>
                  <a:lnTo>
                    <a:pt x="369521" y="113339"/>
                  </a:lnTo>
                  <a:lnTo>
                    <a:pt x="331188" y="138417"/>
                  </a:lnTo>
                  <a:lnTo>
                    <a:pt x="294477" y="165660"/>
                  </a:lnTo>
                  <a:lnTo>
                    <a:pt x="259479" y="194977"/>
                  </a:lnTo>
                  <a:lnTo>
                    <a:pt x="226283" y="226279"/>
                  </a:lnTo>
                  <a:lnTo>
                    <a:pt x="194981" y="259474"/>
                  </a:lnTo>
                  <a:lnTo>
                    <a:pt x="165664" y="294472"/>
                  </a:lnTo>
                  <a:lnTo>
                    <a:pt x="138420" y="331183"/>
                  </a:lnTo>
                  <a:lnTo>
                    <a:pt x="113342" y="369516"/>
                  </a:lnTo>
                  <a:lnTo>
                    <a:pt x="90520" y="409380"/>
                  </a:lnTo>
                  <a:lnTo>
                    <a:pt x="70043" y="450686"/>
                  </a:lnTo>
                  <a:lnTo>
                    <a:pt x="52003" y="493343"/>
                  </a:lnTo>
                  <a:lnTo>
                    <a:pt x="36490" y="537259"/>
                  </a:lnTo>
                  <a:lnTo>
                    <a:pt x="23595" y="582346"/>
                  </a:lnTo>
                  <a:lnTo>
                    <a:pt x="13408" y="628511"/>
                  </a:lnTo>
                  <a:lnTo>
                    <a:pt x="6019" y="675666"/>
                  </a:lnTo>
                  <a:lnTo>
                    <a:pt x="1519" y="723718"/>
                  </a:lnTo>
                  <a:lnTo>
                    <a:pt x="0" y="772579"/>
                  </a:lnTo>
                  <a:lnTo>
                    <a:pt x="1519" y="821437"/>
                  </a:lnTo>
                  <a:lnTo>
                    <a:pt x="6019" y="869489"/>
                  </a:lnTo>
                  <a:lnTo>
                    <a:pt x="13408" y="916642"/>
                  </a:lnTo>
                  <a:lnTo>
                    <a:pt x="23595" y="962806"/>
                  </a:lnTo>
                  <a:lnTo>
                    <a:pt x="36490" y="1007892"/>
                  </a:lnTo>
                  <a:lnTo>
                    <a:pt x="52003" y="1051808"/>
                  </a:lnTo>
                  <a:lnTo>
                    <a:pt x="70043" y="1094463"/>
                  </a:lnTo>
                  <a:lnTo>
                    <a:pt x="90520" y="1135768"/>
                  </a:lnTo>
                  <a:lnTo>
                    <a:pt x="113342" y="1175632"/>
                  </a:lnTo>
                  <a:lnTo>
                    <a:pt x="138420" y="1213965"/>
                  </a:lnTo>
                  <a:lnTo>
                    <a:pt x="165664" y="1250675"/>
                  </a:lnTo>
                  <a:lnTo>
                    <a:pt x="194981" y="1285673"/>
                  </a:lnTo>
                  <a:lnTo>
                    <a:pt x="226283" y="1318868"/>
                  </a:lnTo>
                  <a:lnTo>
                    <a:pt x="259479" y="1350169"/>
                  </a:lnTo>
                  <a:lnTo>
                    <a:pt x="294477" y="1379486"/>
                  </a:lnTo>
                  <a:lnTo>
                    <a:pt x="331188" y="1406728"/>
                  </a:lnTo>
                  <a:lnTo>
                    <a:pt x="369521" y="1431806"/>
                  </a:lnTo>
                  <a:lnTo>
                    <a:pt x="409386" y="1454628"/>
                  </a:lnTo>
                  <a:lnTo>
                    <a:pt x="450692" y="1475104"/>
                  </a:lnTo>
                  <a:lnTo>
                    <a:pt x="493348" y="1493143"/>
                  </a:lnTo>
                  <a:lnTo>
                    <a:pt x="537264" y="1508656"/>
                  </a:lnTo>
                  <a:lnTo>
                    <a:pt x="582350" y="1521550"/>
                  </a:lnTo>
                  <a:lnTo>
                    <a:pt x="628515" y="1531737"/>
                  </a:lnTo>
                  <a:lnTo>
                    <a:pt x="675668" y="1539126"/>
                  </a:lnTo>
                  <a:lnTo>
                    <a:pt x="723720" y="1543625"/>
                  </a:lnTo>
                  <a:lnTo>
                    <a:pt x="772579" y="1545145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5077875" y="2451277"/>
            <a:ext cx="170688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en-US" sz="2000" spc="70" dirty="0">
                <a:solidFill>
                  <a:srgbClr val="FFFFFF"/>
                </a:solidFill>
                <a:latin typeface="Manrope" pitchFamily="2" charset="0"/>
                <a:cs typeface="Tahoma"/>
              </a:rPr>
              <a:t>Mere Way Work commencing</a:t>
            </a:r>
            <a:endParaRPr sz="2000" dirty="0">
              <a:latin typeface="Manrope" pitchFamily="2" charset="0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142669" y="8775941"/>
            <a:ext cx="170688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en-US" sz="2000" spc="60" dirty="0">
                <a:solidFill>
                  <a:srgbClr val="FFFFFF"/>
                </a:solidFill>
                <a:latin typeface="Manrope" pitchFamily="2" charset="0"/>
                <a:cs typeface="Tahoma"/>
              </a:rPr>
              <a:t>Summer at the Beach</a:t>
            </a:r>
            <a:endParaRPr sz="2000" dirty="0">
              <a:latin typeface="Manrope" pitchFamily="2" charset="0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077876" y="11868582"/>
            <a:ext cx="191960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Manrope" pitchFamily="2" charset="0"/>
                <a:cs typeface="Tahoma"/>
              </a:rPr>
              <a:t>First</a:t>
            </a:r>
            <a:r>
              <a:rPr sz="2000" spc="-110" dirty="0">
                <a:solidFill>
                  <a:srgbClr val="FFFFFF"/>
                </a:solidFill>
                <a:latin typeface="Manrope" pitchFamily="2" charset="0"/>
                <a:cs typeface="Tahoma"/>
              </a:rPr>
              <a:t> </a:t>
            </a:r>
            <a:r>
              <a:rPr sz="2000" spc="65" dirty="0">
                <a:solidFill>
                  <a:srgbClr val="FFFFFF"/>
                </a:solidFill>
                <a:latin typeface="Manrope" pitchFamily="2" charset="0"/>
                <a:cs typeface="Tahoma"/>
              </a:rPr>
              <a:t>residents </a:t>
            </a:r>
            <a:r>
              <a:rPr sz="2000" dirty="0">
                <a:solidFill>
                  <a:srgbClr val="FFFFFF"/>
                </a:solidFill>
                <a:latin typeface="Manrope" pitchFamily="2" charset="0"/>
                <a:cs typeface="Tahoma"/>
              </a:rPr>
              <a:t>moving</a:t>
            </a:r>
            <a:r>
              <a:rPr sz="2000" spc="-125" dirty="0">
                <a:solidFill>
                  <a:srgbClr val="FFFFFF"/>
                </a:solidFill>
                <a:latin typeface="Manrope" pitchFamily="2" charset="0"/>
                <a:cs typeface="Tahoma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Manrope" pitchFamily="2" charset="0"/>
                <a:cs typeface="Tahoma"/>
              </a:rPr>
              <a:t>in</a:t>
            </a:r>
            <a:endParaRPr sz="2000" dirty="0">
              <a:latin typeface="Manrope" pitchFamily="2" charset="0"/>
              <a:cs typeface="Tahoma"/>
            </a:endParaRPr>
          </a:p>
        </p:txBody>
      </p:sp>
      <p:sp>
        <p:nvSpPr>
          <p:cNvPr id="33" name="object 28">
            <a:extLst>
              <a:ext uri="{FF2B5EF4-FFF2-40B4-BE49-F238E27FC236}">
                <a16:creationId xmlns:a16="http://schemas.microsoft.com/office/drawing/2014/main" id="{0F923857-DE44-D4FB-A49F-9ED4BDF1E18F}"/>
              </a:ext>
            </a:extLst>
          </p:cNvPr>
          <p:cNvSpPr txBox="1"/>
          <p:nvPr/>
        </p:nvSpPr>
        <p:spPr>
          <a:xfrm>
            <a:off x="5046906" y="5595908"/>
            <a:ext cx="250444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en-US" sz="2000" dirty="0">
                <a:solidFill>
                  <a:srgbClr val="FFFFFF"/>
                </a:solidFill>
                <a:latin typeface="Manrope" pitchFamily="2" charset="0"/>
                <a:cs typeface="Verdana"/>
              </a:rPr>
              <a:t>Next community newsletter</a:t>
            </a:r>
            <a:endParaRPr sz="2000" dirty="0">
              <a:latin typeface="Manrope" pitchFamily="2" charset="0"/>
              <a:cs typeface="Tahom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E6688E-25E0-1940-192F-32A9B4DDC3DA}"/>
              </a:ext>
            </a:extLst>
          </p:cNvPr>
          <p:cNvSpPr txBox="1"/>
          <p:nvPr/>
        </p:nvSpPr>
        <p:spPr>
          <a:xfrm>
            <a:off x="3711795" y="2734688"/>
            <a:ext cx="955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anrope" pitchFamily="2" charset="0"/>
              </a:rPr>
              <a:t>June</a:t>
            </a:r>
            <a:endParaRPr lang="en-GB" dirty="0">
              <a:solidFill>
                <a:schemeClr val="bg1"/>
              </a:solidFill>
              <a:latin typeface="Manrope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04CC38-4273-4D89-EBE5-37CA77F9EABA}"/>
              </a:ext>
            </a:extLst>
          </p:cNvPr>
          <p:cNvSpPr txBox="1"/>
          <p:nvPr/>
        </p:nvSpPr>
        <p:spPr>
          <a:xfrm>
            <a:off x="3379073" y="5838221"/>
            <a:ext cx="1303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anrope" pitchFamily="2" charset="0"/>
              </a:rPr>
              <a:t>June/July</a:t>
            </a:r>
            <a:endParaRPr lang="en-GB" dirty="0">
              <a:solidFill>
                <a:schemeClr val="bg1"/>
              </a:solidFill>
              <a:latin typeface="Manrope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D6DDEC3-BED2-482F-EB55-E0A9043A0CF9}"/>
              </a:ext>
            </a:extLst>
          </p:cNvPr>
          <p:cNvSpPr txBox="1"/>
          <p:nvPr/>
        </p:nvSpPr>
        <p:spPr>
          <a:xfrm>
            <a:off x="3440721" y="11928403"/>
            <a:ext cx="1497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anrope" pitchFamily="2" charset="0"/>
              </a:rPr>
              <a:t>September/October </a:t>
            </a:r>
            <a:endParaRPr lang="en-GB" dirty="0">
              <a:solidFill>
                <a:schemeClr val="bg1"/>
              </a:solidFill>
              <a:latin typeface="Manrope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6D7ACA7-F1F1-77B2-24EB-290FB2EFD5FD}"/>
              </a:ext>
            </a:extLst>
          </p:cNvPr>
          <p:cNvSpPr txBox="1"/>
          <p:nvPr/>
        </p:nvSpPr>
        <p:spPr>
          <a:xfrm>
            <a:off x="3354408" y="8968082"/>
            <a:ext cx="1497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anrope" pitchFamily="2" charset="0"/>
              </a:rPr>
              <a:t>September</a:t>
            </a:r>
            <a:endParaRPr lang="en-GB" dirty="0">
              <a:solidFill>
                <a:schemeClr val="bg1"/>
              </a:solidFill>
              <a:latin typeface="Manrope" pitchFamily="2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63800" y="0"/>
            <a:ext cx="19456400" cy="13716000"/>
          </a:xfrm>
          <a:custGeom>
            <a:avLst/>
            <a:gdLst/>
            <a:ahLst/>
            <a:cxnLst/>
            <a:rect l="l" t="t" r="r" b="b"/>
            <a:pathLst>
              <a:path w="19456400" h="13716000">
                <a:moveTo>
                  <a:pt x="19456400" y="0"/>
                </a:moveTo>
                <a:lnTo>
                  <a:pt x="0" y="0"/>
                </a:lnTo>
                <a:lnTo>
                  <a:pt x="0" y="13716000"/>
                </a:lnTo>
                <a:lnTo>
                  <a:pt x="19456400" y="13716000"/>
                </a:lnTo>
                <a:lnTo>
                  <a:pt x="19456400" y="0"/>
                </a:lnTo>
                <a:close/>
              </a:path>
            </a:pathLst>
          </a:custGeom>
          <a:solidFill>
            <a:srgbClr val="1225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25800" y="12795412"/>
            <a:ext cx="17932400" cy="0"/>
          </a:xfrm>
          <a:custGeom>
            <a:avLst/>
            <a:gdLst/>
            <a:ahLst/>
            <a:cxnLst/>
            <a:rect l="l" t="t" r="r" b="b"/>
            <a:pathLst>
              <a:path w="17932400">
                <a:moveTo>
                  <a:pt x="0" y="0"/>
                </a:moveTo>
                <a:lnTo>
                  <a:pt x="17932400" y="0"/>
                </a:lnTo>
              </a:path>
            </a:pathLst>
          </a:custGeom>
          <a:ln w="953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068103" y="12990820"/>
            <a:ext cx="984250" cy="2205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350" dirty="0">
                <a:solidFill>
                  <a:srgbClr val="FFFFFF"/>
                </a:solidFill>
                <a:latin typeface="Tahoma"/>
                <a:cs typeface="Tahoma"/>
              </a:rPr>
              <a:t>Urban&amp;Civic</a:t>
            </a:r>
            <a:endParaRPr sz="1350" dirty="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969126" y="4103285"/>
            <a:ext cx="1189355" cy="1096645"/>
          </a:xfrm>
          <a:custGeom>
            <a:avLst/>
            <a:gdLst/>
            <a:ahLst/>
            <a:cxnLst/>
            <a:rect l="l" t="t" r="r" b="b"/>
            <a:pathLst>
              <a:path w="1189355" h="1096645">
                <a:moveTo>
                  <a:pt x="565844" y="383"/>
                </a:moveTo>
                <a:lnTo>
                  <a:pt x="514767" y="3086"/>
                </a:lnTo>
                <a:lnTo>
                  <a:pt x="465681" y="8596"/>
                </a:lnTo>
                <a:lnTo>
                  <a:pt x="418652" y="16861"/>
                </a:lnTo>
                <a:lnTo>
                  <a:pt x="373750" y="27830"/>
                </a:lnTo>
                <a:lnTo>
                  <a:pt x="331042" y="41452"/>
                </a:lnTo>
                <a:lnTo>
                  <a:pt x="290597" y="57675"/>
                </a:lnTo>
                <a:lnTo>
                  <a:pt x="252482" y="76446"/>
                </a:lnTo>
                <a:lnTo>
                  <a:pt x="216765" y="97715"/>
                </a:lnTo>
                <a:lnTo>
                  <a:pt x="183514" y="121431"/>
                </a:lnTo>
                <a:lnTo>
                  <a:pt x="152799" y="147540"/>
                </a:lnTo>
                <a:lnTo>
                  <a:pt x="124685" y="175992"/>
                </a:lnTo>
                <a:lnTo>
                  <a:pt x="99242" y="206735"/>
                </a:lnTo>
                <a:lnTo>
                  <a:pt x="76538" y="239718"/>
                </a:lnTo>
                <a:lnTo>
                  <a:pt x="56640" y="274889"/>
                </a:lnTo>
                <a:lnTo>
                  <a:pt x="39617" y="312195"/>
                </a:lnTo>
                <a:lnTo>
                  <a:pt x="25536" y="351587"/>
                </a:lnTo>
                <a:lnTo>
                  <a:pt x="14466" y="393011"/>
                </a:lnTo>
                <a:lnTo>
                  <a:pt x="6474" y="436417"/>
                </a:lnTo>
                <a:lnTo>
                  <a:pt x="1630" y="481753"/>
                </a:lnTo>
                <a:lnTo>
                  <a:pt x="0" y="528967"/>
                </a:lnTo>
                <a:lnTo>
                  <a:pt x="1785" y="578105"/>
                </a:lnTo>
                <a:lnTo>
                  <a:pt x="7087" y="625669"/>
                </a:lnTo>
                <a:lnTo>
                  <a:pt x="15822" y="671559"/>
                </a:lnTo>
                <a:lnTo>
                  <a:pt x="27907" y="715670"/>
                </a:lnTo>
                <a:lnTo>
                  <a:pt x="43260" y="757901"/>
                </a:lnTo>
                <a:lnTo>
                  <a:pt x="61796" y="798150"/>
                </a:lnTo>
                <a:lnTo>
                  <a:pt x="83434" y="836313"/>
                </a:lnTo>
                <a:lnTo>
                  <a:pt x="108090" y="872290"/>
                </a:lnTo>
                <a:lnTo>
                  <a:pt x="135681" y="905976"/>
                </a:lnTo>
                <a:lnTo>
                  <a:pt x="166125" y="937271"/>
                </a:lnTo>
                <a:lnTo>
                  <a:pt x="199338" y="966071"/>
                </a:lnTo>
                <a:lnTo>
                  <a:pt x="235237" y="992274"/>
                </a:lnTo>
                <a:lnTo>
                  <a:pt x="273740" y="1015777"/>
                </a:lnTo>
                <a:lnTo>
                  <a:pt x="314763" y="1036479"/>
                </a:lnTo>
                <a:lnTo>
                  <a:pt x="358223" y="1054277"/>
                </a:lnTo>
                <a:lnTo>
                  <a:pt x="404038" y="1069069"/>
                </a:lnTo>
                <a:lnTo>
                  <a:pt x="452124" y="1080752"/>
                </a:lnTo>
                <a:lnTo>
                  <a:pt x="502398" y="1089224"/>
                </a:lnTo>
                <a:lnTo>
                  <a:pt x="554778" y="1094382"/>
                </a:lnTo>
                <a:lnTo>
                  <a:pt x="609180" y="1096124"/>
                </a:lnTo>
                <a:lnTo>
                  <a:pt x="659126" y="1094348"/>
                </a:lnTo>
                <a:lnTo>
                  <a:pt x="707523" y="1089088"/>
                </a:lnTo>
                <a:lnTo>
                  <a:pt x="754263" y="1080444"/>
                </a:lnTo>
                <a:lnTo>
                  <a:pt x="799237" y="1068515"/>
                </a:lnTo>
                <a:lnTo>
                  <a:pt x="842334" y="1053402"/>
                </a:lnTo>
                <a:lnTo>
                  <a:pt x="883444" y="1035203"/>
                </a:lnTo>
                <a:lnTo>
                  <a:pt x="922459" y="1014020"/>
                </a:lnTo>
                <a:lnTo>
                  <a:pt x="959269" y="989951"/>
                </a:lnTo>
                <a:lnTo>
                  <a:pt x="993764" y="963098"/>
                </a:lnTo>
                <a:lnTo>
                  <a:pt x="1025834" y="933559"/>
                </a:lnTo>
                <a:lnTo>
                  <a:pt x="1055370" y="901435"/>
                </a:lnTo>
                <a:lnTo>
                  <a:pt x="1082263" y="866825"/>
                </a:lnTo>
                <a:lnTo>
                  <a:pt x="1106402" y="829830"/>
                </a:lnTo>
                <a:lnTo>
                  <a:pt x="1126391" y="792924"/>
                </a:lnTo>
                <a:lnTo>
                  <a:pt x="673696" y="792924"/>
                </a:lnTo>
                <a:lnTo>
                  <a:pt x="673696" y="784682"/>
                </a:lnTo>
                <a:lnTo>
                  <a:pt x="463041" y="784682"/>
                </a:lnTo>
                <a:lnTo>
                  <a:pt x="412432" y="771013"/>
                </a:lnTo>
                <a:lnTo>
                  <a:pt x="368482" y="751826"/>
                </a:lnTo>
                <a:lnTo>
                  <a:pt x="331220" y="727045"/>
                </a:lnTo>
                <a:lnTo>
                  <a:pt x="300672" y="696595"/>
                </a:lnTo>
                <a:lnTo>
                  <a:pt x="276865" y="660398"/>
                </a:lnTo>
                <a:lnTo>
                  <a:pt x="259827" y="618379"/>
                </a:lnTo>
                <a:lnTo>
                  <a:pt x="249584" y="570462"/>
                </a:lnTo>
                <a:lnTo>
                  <a:pt x="246164" y="516572"/>
                </a:lnTo>
                <a:lnTo>
                  <a:pt x="249233" y="468950"/>
                </a:lnTo>
                <a:lnTo>
                  <a:pt x="258625" y="427184"/>
                </a:lnTo>
                <a:lnTo>
                  <a:pt x="274612" y="391110"/>
                </a:lnTo>
                <a:lnTo>
                  <a:pt x="297467" y="360560"/>
                </a:lnTo>
                <a:lnTo>
                  <a:pt x="327464" y="335369"/>
                </a:lnTo>
                <a:lnTo>
                  <a:pt x="364877" y="315370"/>
                </a:lnTo>
                <a:lnTo>
                  <a:pt x="409978" y="300397"/>
                </a:lnTo>
                <a:lnTo>
                  <a:pt x="463041" y="290283"/>
                </a:lnTo>
                <a:lnTo>
                  <a:pt x="673696" y="290283"/>
                </a:lnTo>
                <a:lnTo>
                  <a:pt x="673696" y="3606"/>
                </a:lnTo>
                <a:lnTo>
                  <a:pt x="618843" y="540"/>
                </a:lnTo>
                <a:lnTo>
                  <a:pt x="565844" y="383"/>
                </a:lnTo>
                <a:close/>
              </a:path>
              <a:path w="1189355" h="1096645">
                <a:moveTo>
                  <a:pt x="1142567" y="296062"/>
                </a:moveTo>
                <a:lnTo>
                  <a:pt x="782319" y="296062"/>
                </a:lnTo>
                <a:lnTo>
                  <a:pt x="782269" y="296468"/>
                </a:lnTo>
                <a:lnTo>
                  <a:pt x="824619" y="320481"/>
                </a:lnTo>
                <a:lnTo>
                  <a:pt x="859784" y="350782"/>
                </a:lnTo>
                <a:lnTo>
                  <a:pt x="887534" y="387076"/>
                </a:lnTo>
                <a:lnTo>
                  <a:pt x="907640" y="429069"/>
                </a:lnTo>
                <a:lnTo>
                  <a:pt x="919872" y="476464"/>
                </a:lnTo>
                <a:lnTo>
                  <a:pt x="924001" y="528967"/>
                </a:lnTo>
                <a:lnTo>
                  <a:pt x="920706" y="577834"/>
                </a:lnTo>
                <a:lnTo>
                  <a:pt x="910924" y="621891"/>
                </a:lnTo>
                <a:lnTo>
                  <a:pt x="894808" y="661106"/>
                </a:lnTo>
                <a:lnTo>
                  <a:pt x="872512" y="695448"/>
                </a:lnTo>
                <a:lnTo>
                  <a:pt x="844189" y="724883"/>
                </a:lnTo>
                <a:lnTo>
                  <a:pt x="809992" y="749380"/>
                </a:lnTo>
                <a:lnTo>
                  <a:pt x="770076" y="768907"/>
                </a:lnTo>
                <a:lnTo>
                  <a:pt x="724593" y="783433"/>
                </a:lnTo>
                <a:lnTo>
                  <a:pt x="673696" y="792924"/>
                </a:lnTo>
                <a:lnTo>
                  <a:pt x="1126391" y="792924"/>
                </a:lnTo>
                <a:lnTo>
                  <a:pt x="1145981" y="749082"/>
                </a:lnTo>
                <a:lnTo>
                  <a:pt x="1161203" y="705530"/>
                </a:lnTo>
                <a:lnTo>
                  <a:pt x="1173233" y="659991"/>
                </a:lnTo>
                <a:lnTo>
                  <a:pt x="1181961" y="612566"/>
                </a:lnTo>
                <a:lnTo>
                  <a:pt x="1187278" y="563355"/>
                </a:lnTo>
                <a:lnTo>
                  <a:pt x="1189075" y="512457"/>
                </a:lnTo>
                <a:lnTo>
                  <a:pt x="1186957" y="467077"/>
                </a:lnTo>
                <a:lnTo>
                  <a:pt x="1180690" y="421189"/>
                </a:lnTo>
                <a:lnTo>
                  <a:pt x="1170401" y="375288"/>
                </a:lnTo>
                <a:lnTo>
                  <a:pt x="1156219" y="329868"/>
                </a:lnTo>
                <a:lnTo>
                  <a:pt x="1142567" y="296062"/>
                </a:lnTo>
                <a:close/>
              </a:path>
              <a:path w="1189355" h="1096645">
                <a:moveTo>
                  <a:pt x="673696" y="290283"/>
                </a:moveTo>
                <a:lnTo>
                  <a:pt x="463041" y="290283"/>
                </a:lnTo>
                <a:lnTo>
                  <a:pt x="463041" y="784682"/>
                </a:lnTo>
                <a:lnTo>
                  <a:pt x="673696" y="784682"/>
                </a:lnTo>
                <a:lnTo>
                  <a:pt x="673696" y="290283"/>
                </a:lnTo>
                <a:close/>
              </a:path>
              <a:path w="1189355" h="1096645">
                <a:moveTo>
                  <a:pt x="785113" y="0"/>
                </a:moveTo>
                <a:lnTo>
                  <a:pt x="781443" y="296405"/>
                </a:lnTo>
                <a:lnTo>
                  <a:pt x="782319" y="296062"/>
                </a:lnTo>
                <a:lnTo>
                  <a:pt x="1142567" y="296062"/>
                </a:lnTo>
                <a:lnTo>
                  <a:pt x="1116691" y="242456"/>
                </a:lnTo>
                <a:lnTo>
                  <a:pt x="1091603" y="201453"/>
                </a:lnTo>
                <a:lnTo>
                  <a:pt x="1063135" y="162913"/>
                </a:lnTo>
                <a:lnTo>
                  <a:pt x="1031419" y="127330"/>
                </a:lnTo>
                <a:lnTo>
                  <a:pt x="996580" y="95199"/>
                </a:lnTo>
                <a:lnTo>
                  <a:pt x="958749" y="67016"/>
                </a:lnTo>
                <a:lnTo>
                  <a:pt x="918054" y="43275"/>
                </a:lnTo>
                <a:lnTo>
                  <a:pt x="874623" y="24472"/>
                </a:lnTo>
                <a:lnTo>
                  <a:pt x="830983" y="9517"/>
                </a:lnTo>
                <a:lnTo>
                  <a:pt x="808297" y="3632"/>
                </a:lnTo>
                <a:lnTo>
                  <a:pt x="7851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687507" y="8606509"/>
            <a:ext cx="1459865" cy="798195"/>
          </a:xfrm>
          <a:custGeom>
            <a:avLst/>
            <a:gdLst/>
            <a:ahLst/>
            <a:cxnLst/>
            <a:rect l="l" t="t" r="r" b="b"/>
            <a:pathLst>
              <a:path w="1459865" h="798195">
                <a:moveTo>
                  <a:pt x="1439354" y="0"/>
                </a:moveTo>
                <a:lnTo>
                  <a:pt x="1203642" y="0"/>
                </a:lnTo>
                <a:lnTo>
                  <a:pt x="1210596" y="55932"/>
                </a:lnTo>
                <a:lnTo>
                  <a:pt x="1214555" y="109138"/>
                </a:lnTo>
                <a:lnTo>
                  <a:pt x="1214316" y="158673"/>
                </a:lnTo>
                <a:lnTo>
                  <a:pt x="1208676" y="203592"/>
                </a:lnTo>
                <a:lnTo>
                  <a:pt x="1196432" y="242950"/>
                </a:lnTo>
                <a:lnTo>
                  <a:pt x="1176380" y="275802"/>
                </a:lnTo>
                <a:lnTo>
                  <a:pt x="1147317" y="301205"/>
                </a:lnTo>
                <a:lnTo>
                  <a:pt x="1110423" y="316183"/>
                </a:lnTo>
                <a:lnTo>
                  <a:pt x="1063358" y="322783"/>
                </a:lnTo>
                <a:lnTo>
                  <a:pt x="1007682" y="324315"/>
                </a:lnTo>
                <a:lnTo>
                  <a:pt x="944956" y="324091"/>
                </a:lnTo>
                <a:lnTo>
                  <a:pt x="531926" y="324091"/>
                </a:lnTo>
                <a:lnTo>
                  <a:pt x="531926" y="0"/>
                </a:lnTo>
                <a:lnTo>
                  <a:pt x="312915" y="0"/>
                </a:lnTo>
                <a:lnTo>
                  <a:pt x="312915" y="324091"/>
                </a:lnTo>
                <a:lnTo>
                  <a:pt x="0" y="324091"/>
                </a:lnTo>
                <a:lnTo>
                  <a:pt x="0" y="606590"/>
                </a:lnTo>
                <a:lnTo>
                  <a:pt x="312915" y="606590"/>
                </a:lnTo>
                <a:lnTo>
                  <a:pt x="312915" y="797699"/>
                </a:lnTo>
                <a:lnTo>
                  <a:pt x="531926" y="797699"/>
                </a:lnTo>
                <a:lnTo>
                  <a:pt x="531926" y="606590"/>
                </a:lnTo>
                <a:lnTo>
                  <a:pt x="961669" y="606590"/>
                </a:lnTo>
                <a:lnTo>
                  <a:pt x="1070069" y="607341"/>
                </a:lnTo>
                <a:lnTo>
                  <a:pt x="1119401" y="606263"/>
                </a:lnTo>
                <a:lnTo>
                  <a:pt x="1166364" y="602423"/>
                </a:lnTo>
                <a:lnTo>
                  <a:pt x="1211614" y="594476"/>
                </a:lnTo>
                <a:lnTo>
                  <a:pt x="1255808" y="581077"/>
                </a:lnTo>
                <a:lnTo>
                  <a:pt x="1299603" y="560882"/>
                </a:lnTo>
                <a:lnTo>
                  <a:pt x="1335073" y="537279"/>
                </a:lnTo>
                <a:lnTo>
                  <a:pt x="1365589" y="508920"/>
                </a:lnTo>
                <a:lnTo>
                  <a:pt x="1391376" y="476215"/>
                </a:lnTo>
                <a:lnTo>
                  <a:pt x="1412664" y="439573"/>
                </a:lnTo>
                <a:lnTo>
                  <a:pt x="1429680" y="399401"/>
                </a:lnTo>
                <a:lnTo>
                  <a:pt x="1442652" y="356108"/>
                </a:lnTo>
                <a:lnTo>
                  <a:pt x="1451808" y="310103"/>
                </a:lnTo>
                <a:lnTo>
                  <a:pt x="1457375" y="261795"/>
                </a:lnTo>
                <a:lnTo>
                  <a:pt x="1459582" y="211591"/>
                </a:lnTo>
                <a:lnTo>
                  <a:pt x="1458655" y="159902"/>
                </a:lnTo>
                <a:lnTo>
                  <a:pt x="1454823" y="107134"/>
                </a:lnTo>
                <a:lnTo>
                  <a:pt x="1448313" y="53697"/>
                </a:lnTo>
                <a:lnTo>
                  <a:pt x="14393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996610" y="6541552"/>
            <a:ext cx="1130300" cy="658495"/>
          </a:xfrm>
          <a:custGeom>
            <a:avLst/>
            <a:gdLst/>
            <a:ahLst/>
            <a:cxnLst/>
            <a:rect l="l" t="t" r="r" b="b"/>
            <a:pathLst>
              <a:path w="1130300" h="658495">
                <a:moveTo>
                  <a:pt x="268726" y="0"/>
                </a:moveTo>
                <a:lnTo>
                  <a:pt x="3817" y="0"/>
                </a:lnTo>
                <a:lnTo>
                  <a:pt x="0" y="51103"/>
                </a:lnTo>
                <a:lnTo>
                  <a:pt x="1171" y="102093"/>
                </a:lnTo>
                <a:lnTo>
                  <a:pt x="7446" y="152161"/>
                </a:lnTo>
                <a:lnTo>
                  <a:pt x="18938" y="200496"/>
                </a:lnTo>
                <a:lnTo>
                  <a:pt x="35763" y="246286"/>
                </a:lnTo>
                <a:lnTo>
                  <a:pt x="58033" y="288721"/>
                </a:lnTo>
                <a:lnTo>
                  <a:pt x="83775" y="325385"/>
                </a:lnTo>
                <a:lnTo>
                  <a:pt x="113832" y="357557"/>
                </a:lnTo>
                <a:lnTo>
                  <a:pt x="147807" y="385435"/>
                </a:lnTo>
                <a:lnTo>
                  <a:pt x="185300" y="409219"/>
                </a:lnTo>
                <a:lnTo>
                  <a:pt x="3817" y="409219"/>
                </a:lnTo>
                <a:lnTo>
                  <a:pt x="3817" y="658495"/>
                </a:lnTo>
                <a:lnTo>
                  <a:pt x="1130256" y="658495"/>
                </a:lnTo>
                <a:lnTo>
                  <a:pt x="1130256" y="373900"/>
                </a:lnTo>
                <a:lnTo>
                  <a:pt x="554502" y="373900"/>
                </a:lnTo>
                <a:lnTo>
                  <a:pt x="501400" y="370618"/>
                </a:lnTo>
                <a:lnTo>
                  <a:pt x="453043" y="360867"/>
                </a:lnTo>
                <a:lnTo>
                  <a:pt x="409575" y="344793"/>
                </a:lnTo>
                <a:lnTo>
                  <a:pt x="371140" y="322542"/>
                </a:lnTo>
                <a:lnTo>
                  <a:pt x="337886" y="294259"/>
                </a:lnTo>
                <a:lnTo>
                  <a:pt x="309956" y="260089"/>
                </a:lnTo>
                <a:lnTo>
                  <a:pt x="287497" y="220179"/>
                </a:lnTo>
                <a:lnTo>
                  <a:pt x="271720" y="177737"/>
                </a:lnTo>
                <a:lnTo>
                  <a:pt x="261956" y="131904"/>
                </a:lnTo>
                <a:lnTo>
                  <a:pt x="258203" y="85275"/>
                </a:lnTo>
                <a:lnTo>
                  <a:pt x="260460" y="40442"/>
                </a:lnTo>
                <a:lnTo>
                  <a:pt x="2687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624925" y="5328350"/>
            <a:ext cx="1533525" cy="1069975"/>
          </a:xfrm>
          <a:custGeom>
            <a:avLst/>
            <a:gdLst/>
            <a:ahLst/>
            <a:cxnLst/>
            <a:rect l="l" t="t" r="r" b="b"/>
            <a:pathLst>
              <a:path w="1533525" h="1069975">
                <a:moveTo>
                  <a:pt x="938720" y="0"/>
                </a:moveTo>
                <a:lnTo>
                  <a:pt x="887813" y="1561"/>
                </a:lnTo>
                <a:lnTo>
                  <a:pt x="838431" y="6196"/>
                </a:lnTo>
                <a:lnTo>
                  <a:pt x="790692" y="13833"/>
                </a:lnTo>
                <a:lnTo>
                  <a:pt x="744713" y="24396"/>
                </a:lnTo>
                <a:lnTo>
                  <a:pt x="700613" y="37814"/>
                </a:lnTo>
                <a:lnTo>
                  <a:pt x="658507" y="54013"/>
                </a:lnTo>
                <a:lnTo>
                  <a:pt x="618513" y="72920"/>
                </a:lnTo>
                <a:lnTo>
                  <a:pt x="580749" y="94462"/>
                </a:lnTo>
                <a:lnTo>
                  <a:pt x="545332" y="118565"/>
                </a:lnTo>
                <a:lnTo>
                  <a:pt x="512379" y="145156"/>
                </a:lnTo>
                <a:lnTo>
                  <a:pt x="482008" y="174162"/>
                </a:lnTo>
                <a:lnTo>
                  <a:pt x="454336" y="205509"/>
                </a:lnTo>
                <a:lnTo>
                  <a:pt x="429480" y="239125"/>
                </a:lnTo>
                <a:lnTo>
                  <a:pt x="407557" y="274936"/>
                </a:lnTo>
                <a:lnTo>
                  <a:pt x="388685" y="312869"/>
                </a:lnTo>
                <a:lnTo>
                  <a:pt x="372982" y="352851"/>
                </a:lnTo>
                <a:lnTo>
                  <a:pt x="360563" y="394808"/>
                </a:lnTo>
                <a:lnTo>
                  <a:pt x="351548" y="438667"/>
                </a:lnTo>
                <a:lnTo>
                  <a:pt x="346053" y="484355"/>
                </a:lnTo>
                <a:lnTo>
                  <a:pt x="344195" y="531799"/>
                </a:lnTo>
                <a:lnTo>
                  <a:pt x="347150" y="589653"/>
                </a:lnTo>
                <a:lnTo>
                  <a:pt x="355814" y="643725"/>
                </a:lnTo>
                <a:lnTo>
                  <a:pt x="369885" y="694214"/>
                </a:lnTo>
                <a:lnTo>
                  <a:pt x="389061" y="741316"/>
                </a:lnTo>
                <a:lnTo>
                  <a:pt x="413042" y="785228"/>
                </a:lnTo>
                <a:lnTo>
                  <a:pt x="0" y="785228"/>
                </a:lnTo>
                <a:lnTo>
                  <a:pt x="0" y="1069822"/>
                </a:lnTo>
                <a:lnTo>
                  <a:pt x="1501940" y="1069822"/>
                </a:lnTo>
                <a:lnTo>
                  <a:pt x="1501940" y="820534"/>
                </a:lnTo>
                <a:lnTo>
                  <a:pt x="938720" y="820534"/>
                </a:lnTo>
                <a:lnTo>
                  <a:pt x="884671" y="818756"/>
                </a:lnTo>
                <a:lnTo>
                  <a:pt x="834253" y="813315"/>
                </a:lnTo>
                <a:lnTo>
                  <a:pt x="787786" y="804054"/>
                </a:lnTo>
                <a:lnTo>
                  <a:pt x="745588" y="790812"/>
                </a:lnTo>
                <a:lnTo>
                  <a:pt x="707980" y="773431"/>
                </a:lnTo>
                <a:lnTo>
                  <a:pt x="675281" y="751753"/>
                </a:lnTo>
                <a:lnTo>
                  <a:pt x="625889" y="694866"/>
                </a:lnTo>
                <a:lnTo>
                  <a:pt x="609834" y="659340"/>
                </a:lnTo>
                <a:lnTo>
                  <a:pt x="599967" y="618881"/>
                </a:lnTo>
                <a:lnTo>
                  <a:pt x="596607" y="573328"/>
                </a:lnTo>
                <a:lnTo>
                  <a:pt x="600344" y="524333"/>
                </a:lnTo>
                <a:lnTo>
                  <a:pt x="611188" y="480404"/>
                </a:lnTo>
                <a:lnTo>
                  <a:pt x="628597" y="441456"/>
                </a:lnTo>
                <a:lnTo>
                  <a:pt x="652023" y="407406"/>
                </a:lnTo>
                <a:lnTo>
                  <a:pt x="680923" y="378169"/>
                </a:lnTo>
                <a:lnTo>
                  <a:pt x="714750" y="353661"/>
                </a:lnTo>
                <a:lnTo>
                  <a:pt x="752960" y="333798"/>
                </a:lnTo>
                <a:lnTo>
                  <a:pt x="795008" y="318496"/>
                </a:lnTo>
                <a:lnTo>
                  <a:pt x="840347" y="307670"/>
                </a:lnTo>
                <a:lnTo>
                  <a:pt x="888433" y="301236"/>
                </a:lnTo>
                <a:lnTo>
                  <a:pt x="938720" y="299110"/>
                </a:lnTo>
                <a:lnTo>
                  <a:pt x="1484500" y="299110"/>
                </a:lnTo>
                <a:lnTo>
                  <a:pt x="1483120" y="295954"/>
                </a:lnTo>
                <a:lnTo>
                  <a:pt x="1461990" y="257794"/>
                </a:lnTo>
                <a:lnTo>
                  <a:pt x="1437516" y="221882"/>
                </a:lnTo>
                <a:lnTo>
                  <a:pt x="1409850" y="188310"/>
                </a:lnTo>
                <a:lnTo>
                  <a:pt x="1379145" y="157172"/>
                </a:lnTo>
                <a:lnTo>
                  <a:pt x="1345556" y="128560"/>
                </a:lnTo>
                <a:lnTo>
                  <a:pt x="1309235" y="102566"/>
                </a:lnTo>
                <a:lnTo>
                  <a:pt x="1270336" y="79283"/>
                </a:lnTo>
                <a:lnTo>
                  <a:pt x="1229011" y="58805"/>
                </a:lnTo>
                <a:lnTo>
                  <a:pt x="1185415" y="41222"/>
                </a:lnTo>
                <a:lnTo>
                  <a:pt x="1139700" y="26629"/>
                </a:lnTo>
                <a:lnTo>
                  <a:pt x="1092020" y="15118"/>
                </a:lnTo>
                <a:lnTo>
                  <a:pt x="1042527" y="6780"/>
                </a:lnTo>
                <a:lnTo>
                  <a:pt x="991376" y="1710"/>
                </a:lnTo>
                <a:lnTo>
                  <a:pt x="938720" y="0"/>
                </a:lnTo>
                <a:close/>
              </a:path>
              <a:path w="1533525" h="1069975">
                <a:moveTo>
                  <a:pt x="1484500" y="299110"/>
                </a:moveTo>
                <a:lnTo>
                  <a:pt x="938720" y="299110"/>
                </a:lnTo>
                <a:lnTo>
                  <a:pt x="989474" y="301135"/>
                </a:lnTo>
                <a:lnTo>
                  <a:pt x="1037849" y="307272"/>
                </a:lnTo>
                <a:lnTo>
                  <a:pt x="1083328" y="317615"/>
                </a:lnTo>
                <a:lnTo>
                  <a:pt x="1125394" y="332257"/>
                </a:lnTo>
                <a:lnTo>
                  <a:pt x="1163529" y="351290"/>
                </a:lnTo>
                <a:lnTo>
                  <a:pt x="1197217" y="374809"/>
                </a:lnTo>
                <a:lnTo>
                  <a:pt x="1225939" y="402905"/>
                </a:lnTo>
                <a:lnTo>
                  <a:pt x="1249179" y="435674"/>
                </a:lnTo>
                <a:lnTo>
                  <a:pt x="1266420" y="473207"/>
                </a:lnTo>
                <a:lnTo>
                  <a:pt x="1277143" y="515598"/>
                </a:lnTo>
                <a:lnTo>
                  <a:pt x="1280833" y="562940"/>
                </a:lnTo>
                <a:lnTo>
                  <a:pt x="1277472" y="611548"/>
                </a:lnTo>
                <a:lnTo>
                  <a:pt x="1267605" y="654415"/>
                </a:lnTo>
                <a:lnTo>
                  <a:pt x="1251549" y="691777"/>
                </a:lnTo>
                <a:lnTo>
                  <a:pt x="1229626" y="723866"/>
                </a:lnTo>
                <a:lnTo>
                  <a:pt x="1202155" y="750917"/>
                </a:lnTo>
                <a:lnTo>
                  <a:pt x="1169455" y="773164"/>
                </a:lnTo>
                <a:lnTo>
                  <a:pt x="1131846" y="790842"/>
                </a:lnTo>
                <a:lnTo>
                  <a:pt x="1089649" y="804183"/>
                </a:lnTo>
                <a:lnTo>
                  <a:pt x="1043182" y="813423"/>
                </a:lnTo>
                <a:lnTo>
                  <a:pt x="992766" y="818795"/>
                </a:lnTo>
                <a:lnTo>
                  <a:pt x="938720" y="820534"/>
                </a:lnTo>
                <a:lnTo>
                  <a:pt x="1437258" y="820534"/>
                </a:lnTo>
                <a:lnTo>
                  <a:pt x="1465380" y="779318"/>
                </a:lnTo>
                <a:lnTo>
                  <a:pt x="1489036" y="734523"/>
                </a:lnTo>
                <a:lnTo>
                  <a:pt x="1507939" y="686033"/>
                </a:lnTo>
                <a:lnTo>
                  <a:pt x="1521798" y="633732"/>
                </a:lnTo>
                <a:lnTo>
                  <a:pt x="1530326" y="577504"/>
                </a:lnTo>
                <a:lnTo>
                  <a:pt x="1533232" y="517232"/>
                </a:lnTo>
                <a:lnTo>
                  <a:pt x="1531126" y="469222"/>
                </a:lnTo>
                <a:lnTo>
                  <a:pt x="1524908" y="422996"/>
                </a:lnTo>
                <a:lnTo>
                  <a:pt x="1514732" y="378647"/>
                </a:lnTo>
                <a:lnTo>
                  <a:pt x="1500752" y="336269"/>
                </a:lnTo>
                <a:lnTo>
                  <a:pt x="1484500" y="2991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624919" y="537707"/>
            <a:ext cx="1502410" cy="1053465"/>
          </a:xfrm>
          <a:custGeom>
            <a:avLst/>
            <a:gdLst/>
            <a:ahLst/>
            <a:cxnLst/>
            <a:rect l="l" t="t" r="r" b="b"/>
            <a:pathLst>
              <a:path w="1502409" h="1053465">
                <a:moveTo>
                  <a:pt x="1501940" y="0"/>
                </a:moveTo>
                <a:lnTo>
                  <a:pt x="869873" y="0"/>
                </a:lnTo>
                <a:lnTo>
                  <a:pt x="852342" y="63"/>
                </a:lnTo>
                <a:lnTo>
                  <a:pt x="803031" y="1725"/>
                </a:lnTo>
                <a:lnTo>
                  <a:pt x="739239" y="7987"/>
                </a:lnTo>
                <a:lnTo>
                  <a:pt x="666381" y="21918"/>
                </a:lnTo>
                <a:lnTo>
                  <a:pt x="628245" y="32717"/>
                </a:lnTo>
                <a:lnTo>
                  <a:pt x="589873" y="46584"/>
                </a:lnTo>
                <a:lnTo>
                  <a:pt x="551943" y="63901"/>
                </a:lnTo>
                <a:lnTo>
                  <a:pt x="515131" y="85053"/>
                </a:lnTo>
                <a:lnTo>
                  <a:pt x="480114" y="110422"/>
                </a:lnTo>
                <a:lnTo>
                  <a:pt x="447570" y="140392"/>
                </a:lnTo>
                <a:lnTo>
                  <a:pt x="418175" y="175346"/>
                </a:lnTo>
                <a:lnTo>
                  <a:pt x="392607" y="215668"/>
                </a:lnTo>
                <a:lnTo>
                  <a:pt x="371542" y="261741"/>
                </a:lnTo>
                <a:lnTo>
                  <a:pt x="355658" y="313949"/>
                </a:lnTo>
                <a:lnTo>
                  <a:pt x="345630" y="372675"/>
                </a:lnTo>
                <a:lnTo>
                  <a:pt x="342137" y="438302"/>
                </a:lnTo>
                <a:lnTo>
                  <a:pt x="344826" y="497123"/>
                </a:lnTo>
                <a:lnTo>
                  <a:pt x="352696" y="552073"/>
                </a:lnTo>
                <a:lnTo>
                  <a:pt x="365454" y="603176"/>
                </a:lnTo>
                <a:lnTo>
                  <a:pt x="382808" y="650457"/>
                </a:lnTo>
                <a:lnTo>
                  <a:pt x="404464" y="693941"/>
                </a:lnTo>
                <a:lnTo>
                  <a:pt x="430129" y="733651"/>
                </a:lnTo>
                <a:lnTo>
                  <a:pt x="459510" y="769614"/>
                </a:lnTo>
                <a:lnTo>
                  <a:pt x="492315" y="801852"/>
                </a:lnTo>
                <a:lnTo>
                  <a:pt x="0" y="801852"/>
                </a:lnTo>
                <a:lnTo>
                  <a:pt x="0" y="1053198"/>
                </a:lnTo>
                <a:lnTo>
                  <a:pt x="1501940" y="1053198"/>
                </a:lnTo>
                <a:lnTo>
                  <a:pt x="1501940" y="766508"/>
                </a:lnTo>
                <a:lnTo>
                  <a:pt x="930363" y="766508"/>
                </a:lnTo>
                <a:lnTo>
                  <a:pt x="853444" y="762456"/>
                </a:lnTo>
                <a:lnTo>
                  <a:pt x="789618" y="751038"/>
                </a:lnTo>
                <a:lnTo>
                  <a:pt x="737708" y="733365"/>
                </a:lnTo>
                <a:lnTo>
                  <a:pt x="696538" y="710544"/>
                </a:lnTo>
                <a:lnTo>
                  <a:pt x="664930" y="683685"/>
                </a:lnTo>
                <a:lnTo>
                  <a:pt x="625695" y="622289"/>
                </a:lnTo>
                <a:lnTo>
                  <a:pt x="610589" y="558048"/>
                </a:lnTo>
                <a:lnTo>
                  <a:pt x="609142" y="527634"/>
                </a:lnTo>
                <a:lnTo>
                  <a:pt x="614291" y="472269"/>
                </a:lnTo>
                <a:lnTo>
                  <a:pt x="628775" y="426109"/>
                </a:lnTo>
                <a:lnTo>
                  <a:pt x="651153" y="388316"/>
                </a:lnTo>
                <a:lnTo>
                  <a:pt x="679985" y="358053"/>
                </a:lnTo>
                <a:lnTo>
                  <a:pt x="713828" y="334485"/>
                </a:lnTo>
                <a:lnTo>
                  <a:pt x="751243" y="316774"/>
                </a:lnTo>
                <a:lnTo>
                  <a:pt x="790786" y="304083"/>
                </a:lnTo>
                <a:lnTo>
                  <a:pt x="831018" y="295576"/>
                </a:lnTo>
                <a:lnTo>
                  <a:pt x="870496" y="290417"/>
                </a:lnTo>
                <a:lnTo>
                  <a:pt x="941429" y="286791"/>
                </a:lnTo>
                <a:lnTo>
                  <a:pt x="970000" y="286651"/>
                </a:lnTo>
                <a:lnTo>
                  <a:pt x="1501940" y="286651"/>
                </a:lnTo>
                <a:lnTo>
                  <a:pt x="15019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624917" y="9516479"/>
            <a:ext cx="1533525" cy="2971165"/>
          </a:xfrm>
          <a:custGeom>
            <a:avLst/>
            <a:gdLst/>
            <a:ahLst/>
            <a:cxnLst/>
            <a:rect l="l" t="t" r="r" b="b"/>
            <a:pathLst>
              <a:path w="1533525" h="2971165">
                <a:moveTo>
                  <a:pt x="1501940" y="1396111"/>
                </a:moveTo>
                <a:lnTo>
                  <a:pt x="0" y="957808"/>
                </a:lnTo>
                <a:lnTo>
                  <a:pt x="0" y="1254848"/>
                </a:lnTo>
                <a:lnTo>
                  <a:pt x="1032586" y="1537373"/>
                </a:lnTo>
                <a:lnTo>
                  <a:pt x="0" y="1817801"/>
                </a:lnTo>
                <a:lnTo>
                  <a:pt x="2095" y="2114880"/>
                </a:lnTo>
                <a:lnTo>
                  <a:pt x="1032586" y="2393226"/>
                </a:lnTo>
                <a:lnTo>
                  <a:pt x="0" y="2673667"/>
                </a:lnTo>
                <a:lnTo>
                  <a:pt x="0" y="2970733"/>
                </a:lnTo>
                <a:lnTo>
                  <a:pt x="1501940" y="2532418"/>
                </a:lnTo>
                <a:lnTo>
                  <a:pt x="1501940" y="2254034"/>
                </a:lnTo>
                <a:lnTo>
                  <a:pt x="488124" y="1965299"/>
                </a:lnTo>
                <a:lnTo>
                  <a:pt x="1501940" y="1674444"/>
                </a:lnTo>
                <a:lnTo>
                  <a:pt x="1501940" y="1396111"/>
                </a:lnTo>
                <a:close/>
              </a:path>
              <a:path w="1533525" h="2971165">
                <a:moveTo>
                  <a:pt x="1533232" y="629412"/>
                </a:moveTo>
                <a:lnTo>
                  <a:pt x="1531353" y="574179"/>
                </a:lnTo>
                <a:lnTo>
                  <a:pt x="1525612" y="523138"/>
                </a:lnTo>
                <a:lnTo>
                  <a:pt x="1515846" y="475856"/>
                </a:lnTo>
                <a:lnTo>
                  <a:pt x="1501914" y="431901"/>
                </a:lnTo>
                <a:lnTo>
                  <a:pt x="1483652" y="390855"/>
                </a:lnTo>
                <a:lnTo>
                  <a:pt x="1460906" y="352298"/>
                </a:lnTo>
                <a:lnTo>
                  <a:pt x="1433537" y="315785"/>
                </a:lnTo>
                <a:lnTo>
                  <a:pt x="1401368" y="280885"/>
                </a:lnTo>
                <a:lnTo>
                  <a:pt x="1400873" y="280441"/>
                </a:lnTo>
                <a:lnTo>
                  <a:pt x="1398562" y="278345"/>
                </a:lnTo>
                <a:lnTo>
                  <a:pt x="1364246" y="247192"/>
                </a:lnTo>
                <a:lnTo>
                  <a:pt x="1501927" y="247192"/>
                </a:lnTo>
                <a:lnTo>
                  <a:pt x="1501927" y="0"/>
                </a:lnTo>
                <a:lnTo>
                  <a:pt x="1310030" y="0"/>
                </a:lnTo>
                <a:lnTo>
                  <a:pt x="1310030" y="569188"/>
                </a:lnTo>
                <a:lnTo>
                  <a:pt x="1304645" y="623087"/>
                </a:lnTo>
                <a:lnTo>
                  <a:pt x="1288935" y="666927"/>
                </a:lnTo>
                <a:lnTo>
                  <a:pt x="1263611" y="699592"/>
                </a:lnTo>
                <a:lnTo>
                  <a:pt x="1229385" y="720013"/>
                </a:lnTo>
                <a:lnTo>
                  <a:pt x="1186954" y="727062"/>
                </a:lnTo>
                <a:lnTo>
                  <a:pt x="1147673" y="720559"/>
                </a:lnTo>
                <a:lnTo>
                  <a:pt x="1113675" y="700049"/>
                </a:lnTo>
                <a:lnTo>
                  <a:pt x="1083995" y="663956"/>
                </a:lnTo>
                <a:lnTo>
                  <a:pt x="1057617" y="610717"/>
                </a:lnTo>
                <a:lnTo>
                  <a:pt x="1038999" y="550151"/>
                </a:lnTo>
                <a:lnTo>
                  <a:pt x="1020521" y="469506"/>
                </a:lnTo>
                <a:lnTo>
                  <a:pt x="1010437" y="417309"/>
                </a:lnTo>
                <a:lnTo>
                  <a:pt x="999274" y="354863"/>
                </a:lnTo>
                <a:lnTo>
                  <a:pt x="986688" y="280441"/>
                </a:lnTo>
                <a:lnTo>
                  <a:pt x="1029881" y="282638"/>
                </a:lnTo>
                <a:lnTo>
                  <a:pt x="1075601" y="287185"/>
                </a:lnTo>
                <a:lnTo>
                  <a:pt x="1120165" y="295617"/>
                </a:lnTo>
                <a:lnTo>
                  <a:pt x="1159827" y="309524"/>
                </a:lnTo>
                <a:lnTo>
                  <a:pt x="1210589" y="343738"/>
                </a:lnTo>
                <a:lnTo>
                  <a:pt x="1239088" y="372249"/>
                </a:lnTo>
                <a:lnTo>
                  <a:pt x="1266024" y="408762"/>
                </a:lnTo>
                <a:lnTo>
                  <a:pt x="1288656" y="453567"/>
                </a:lnTo>
                <a:lnTo>
                  <a:pt x="1304239" y="506945"/>
                </a:lnTo>
                <a:lnTo>
                  <a:pt x="1310030" y="569188"/>
                </a:lnTo>
                <a:lnTo>
                  <a:pt x="1310030" y="0"/>
                </a:lnTo>
                <a:lnTo>
                  <a:pt x="813562" y="0"/>
                </a:lnTo>
                <a:lnTo>
                  <a:pt x="754761" y="558"/>
                </a:lnTo>
                <a:lnTo>
                  <a:pt x="700176" y="3517"/>
                </a:lnTo>
                <a:lnTo>
                  <a:pt x="648487" y="10756"/>
                </a:lnTo>
                <a:lnTo>
                  <a:pt x="598411" y="24193"/>
                </a:lnTo>
                <a:lnTo>
                  <a:pt x="548627" y="45707"/>
                </a:lnTo>
                <a:lnTo>
                  <a:pt x="510019" y="69253"/>
                </a:lnTo>
                <a:lnTo>
                  <a:pt x="475970" y="96710"/>
                </a:lnTo>
                <a:lnTo>
                  <a:pt x="446316" y="127850"/>
                </a:lnTo>
                <a:lnTo>
                  <a:pt x="420839" y="162471"/>
                </a:lnTo>
                <a:lnTo>
                  <a:pt x="399376" y="200355"/>
                </a:lnTo>
                <a:lnTo>
                  <a:pt x="381736" y="241274"/>
                </a:lnTo>
                <a:lnTo>
                  <a:pt x="367715" y="285026"/>
                </a:lnTo>
                <a:lnTo>
                  <a:pt x="357136" y="331393"/>
                </a:lnTo>
                <a:lnTo>
                  <a:pt x="349821" y="380161"/>
                </a:lnTo>
                <a:lnTo>
                  <a:pt x="345567" y="431101"/>
                </a:lnTo>
                <a:lnTo>
                  <a:pt x="344182" y="484022"/>
                </a:lnTo>
                <a:lnTo>
                  <a:pt x="346392" y="543509"/>
                </a:lnTo>
                <a:lnTo>
                  <a:pt x="352894" y="599020"/>
                </a:lnTo>
                <a:lnTo>
                  <a:pt x="363486" y="650608"/>
                </a:lnTo>
                <a:lnTo>
                  <a:pt x="377977" y="698309"/>
                </a:lnTo>
                <a:lnTo>
                  <a:pt x="396176" y="742175"/>
                </a:lnTo>
                <a:lnTo>
                  <a:pt x="417893" y="782256"/>
                </a:lnTo>
                <a:lnTo>
                  <a:pt x="442937" y="818629"/>
                </a:lnTo>
                <a:lnTo>
                  <a:pt x="471106" y="851306"/>
                </a:lnTo>
                <a:lnTo>
                  <a:pt x="502208" y="880364"/>
                </a:lnTo>
                <a:lnTo>
                  <a:pt x="536067" y="905840"/>
                </a:lnTo>
                <a:lnTo>
                  <a:pt x="572465" y="927798"/>
                </a:lnTo>
                <a:lnTo>
                  <a:pt x="611771" y="946543"/>
                </a:lnTo>
                <a:lnTo>
                  <a:pt x="612051" y="946988"/>
                </a:lnTo>
                <a:lnTo>
                  <a:pt x="615543" y="948436"/>
                </a:lnTo>
                <a:lnTo>
                  <a:pt x="618248" y="949375"/>
                </a:lnTo>
                <a:lnTo>
                  <a:pt x="626008" y="952436"/>
                </a:lnTo>
                <a:lnTo>
                  <a:pt x="672426" y="967917"/>
                </a:lnTo>
                <a:lnTo>
                  <a:pt x="731837" y="981087"/>
                </a:lnTo>
                <a:lnTo>
                  <a:pt x="740524" y="982256"/>
                </a:lnTo>
                <a:lnTo>
                  <a:pt x="740524" y="708367"/>
                </a:lnTo>
                <a:lnTo>
                  <a:pt x="694842" y="685253"/>
                </a:lnTo>
                <a:lnTo>
                  <a:pt x="659422" y="652970"/>
                </a:lnTo>
                <a:lnTo>
                  <a:pt x="633374" y="614108"/>
                </a:lnTo>
                <a:lnTo>
                  <a:pt x="615848" y="571258"/>
                </a:lnTo>
                <a:lnTo>
                  <a:pt x="605967" y="527037"/>
                </a:lnTo>
                <a:lnTo>
                  <a:pt x="602856" y="484022"/>
                </a:lnTo>
                <a:lnTo>
                  <a:pt x="606894" y="423481"/>
                </a:lnTo>
                <a:lnTo>
                  <a:pt x="619163" y="374383"/>
                </a:lnTo>
                <a:lnTo>
                  <a:pt x="639889" y="336003"/>
                </a:lnTo>
                <a:lnTo>
                  <a:pt x="669302" y="307670"/>
                </a:lnTo>
                <a:lnTo>
                  <a:pt x="707644" y="288671"/>
                </a:lnTo>
                <a:lnTo>
                  <a:pt x="755129" y="278345"/>
                </a:lnTo>
                <a:lnTo>
                  <a:pt x="764362" y="339839"/>
                </a:lnTo>
                <a:lnTo>
                  <a:pt x="773328" y="398437"/>
                </a:lnTo>
                <a:lnTo>
                  <a:pt x="782180" y="454101"/>
                </a:lnTo>
                <a:lnTo>
                  <a:pt x="791044" y="506945"/>
                </a:lnTo>
                <a:lnTo>
                  <a:pt x="799985" y="556437"/>
                </a:lnTo>
                <a:lnTo>
                  <a:pt x="809205" y="603046"/>
                </a:lnTo>
                <a:lnTo>
                  <a:pt x="818794" y="646569"/>
                </a:lnTo>
                <a:lnTo>
                  <a:pt x="828890" y="686968"/>
                </a:lnTo>
                <a:lnTo>
                  <a:pt x="839609" y="724192"/>
                </a:lnTo>
                <a:lnTo>
                  <a:pt x="875182" y="814235"/>
                </a:lnTo>
                <a:lnTo>
                  <a:pt x="902893" y="862050"/>
                </a:lnTo>
                <a:lnTo>
                  <a:pt x="934148" y="902093"/>
                </a:lnTo>
                <a:lnTo>
                  <a:pt x="968857" y="934808"/>
                </a:lnTo>
                <a:lnTo>
                  <a:pt x="1006919" y="960615"/>
                </a:lnTo>
                <a:lnTo>
                  <a:pt x="1048270" y="979944"/>
                </a:lnTo>
                <a:lnTo>
                  <a:pt x="1092809" y="993228"/>
                </a:lnTo>
                <a:lnTo>
                  <a:pt x="1140460" y="1000874"/>
                </a:lnTo>
                <a:lnTo>
                  <a:pt x="1191120" y="1003338"/>
                </a:lnTo>
                <a:lnTo>
                  <a:pt x="1237297" y="1000582"/>
                </a:lnTo>
                <a:lnTo>
                  <a:pt x="1281645" y="992365"/>
                </a:lnTo>
                <a:lnTo>
                  <a:pt x="1323784" y="978789"/>
                </a:lnTo>
                <a:lnTo>
                  <a:pt x="1363256" y="959942"/>
                </a:lnTo>
                <a:lnTo>
                  <a:pt x="1399667" y="935888"/>
                </a:lnTo>
                <a:lnTo>
                  <a:pt x="1432585" y="906741"/>
                </a:lnTo>
                <a:lnTo>
                  <a:pt x="1461592" y="872566"/>
                </a:lnTo>
                <a:lnTo>
                  <a:pt x="1486255" y="833450"/>
                </a:lnTo>
                <a:lnTo>
                  <a:pt x="1506181" y="789495"/>
                </a:lnTo>
                <a:lnTo>
                  <a:pt x="1520939" y="740778"/>
                </a:lnTo>
                <a:lnTo>
                  <a:pt x="1523288" y="727062"/>
                </a:lnTo>
                <a:lnTo>
                  <a:pt x="1530096" y="687387"/>
                </a:lnTo>
                <a:lnTo>
                  <a:pt x="1533232" y="6294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969110" y="2960035"/>
            <a:ext cx="1189355" cy="1003935"/>
          </a:xfrm>
          <a:custGeom>
            <a:avLst/>
            <a:gdLst/>
            <a:ahLst/>
            <a:cxnLst/>
            <a:rect l="l" t="t" r="r" b="b"/>
            <a:pathLst>
              <a:path w="1189355" h="1003935">
                <a:moveTo>
                  <a:pt x="1054380" y="278345"/>
                </a:moveTo>
                <a:lnTo>
                  <a:pt x="410946" y="278345"/>
                </a:lnTo>
                <a:lnTo>
                  <a:pt x="420170" y="339844"/>
                </a:lnTo>
                <a:lnTo>
                  <a:pt x="429142" y="398439"/>
                </a:lnTo>
                <a:lnTo>
                  <a:pt x="437988" y="454094"/>
                </a:lnTo>
                <a:lnTo>
                  <a:pt x="446864" y="506945"/>
                </a:lnTo>
                <a:lnTo>
                  <a:pt x="455801" y="556434"/>
                </a:lnTo>
                <a:lnTo>
                  <a:pt x="465019" y="603045"/>
                </a:lnTo>
                <a:lnTo>
                  <a:pt x="474612" y="646567"/>
                </a:lnTo>
                <a:lnTo>
                  <a:pt x="484706" y="686963"/>
                </a:lnTo>
                <a:lnTo>
                  <a:pt x="495425" y="724196"/>
                </a:lnTo>
                <a:lnTo>
                  <a:pt x="530989" y="814231"/>
                </a:lnTo>
                <a:lnTo>
                  <a:pt x="558706" y="862044"/>
                </a:lnTo>
                <a:lnTo>
                  <a:pt x="589960" y="902095"/>
                </a:lnTo>
                <a:lnTo>
                  <a:pt x="624664" y="934812"/>
                </a:lnTo>
                <a:lnTo>
                  <a:pt x="662733" y="960621"/>
                </a:lnTo>
                <a:lnTo>
                  <a:pt x="704080" y="979951"/>
                </a:lnTo>
                <a:lnTo>
                  <a:pt x="748621" y="993228"/>
                </a:lnTo>
                <a:lnTo>
                  <a:pt x="796269" y="1000882"/>
                </a:lnTo>
                <a:lnTo>
                  <a:pt x="846937" y="1003338"/>
                </a:lnTo>
                <a:lnTo>
                  <a:pt x="893105" y="1000582"/>
                </a:lnTo>
                <a:lnTo>
                  <a:pt x="937463" y="992373"/>
                </a:lnTo>
                <a:lnTo>
                  <a:pt x="979591" y="978798"/>
                </a:lnTo>
                <a:lnTo>
                  <a:pt x="1019069" y="959943"/>
                </a:lnTo>
                <a:lnTo>
                  <a:pt x="1055476" y="935894"/>
                </a:lnTo>
                <a:lnTo>
                  <a:pt x="1088393" y="906738"/>
                </a:lnTo>
                <a:lnTo>
                  <a:pt x="1117398" y="872562"/>
                </a:lnTo>
                <a:lnTo>
                  <a:pt x="1142072" y="833453"/>
                </a:lnTo>
                <a:lnTo>
                  <a:pt x="1161994" y="789497"/>
                </a:lnTo>
                <a:lnTo>
                  <a:pt x="1176745" y="740780"/>
                </a:lnTo>
                <a:lnTo>
                  <a:pt x="1179100" y="727049"/>
                </a:lnTo>
                <a:lnTo>
                  <a:pt x="842771" y="727049"/>
                </a:lnTo>
                <a:lnTo>
                  <a:pt x="803489" y="720557"/>
                </a:lnTo>
                <a:lnTo>
                  <a:pt x="769492" y="700043"/>
                </a:lnTo>
                <a:lnTo>
                  <a:pt x="739801" y="663945"/>
                </a:lnTo>
                <a:lnTo>
                  <a:pt x="713435" y="610704"/>
                </a:lnTo>
                <a:lnTo>
                  <a:pt x="694813" y="550138"/>
                </a:lnTo>
                <a:lnTo>
                  <a:pt x="676339" y="469503"/>
                </a:lnTo>
                <a:lnTo>
                  <a:pt x="666243" y="417304"/>
                </a:lnTo>
                <a:lnTo>
                  <a:pt x="655087" y="354860"/>
                </a:lnTo>
                <a:lnTo>
                  <a:pt x="642505" y="280428"/>
                </a:lnTo>
                <a:lnTo>
                  <a:pt x="1056674" y="280428"/>
                </a:lnTo>
                <a:lnTo>
                  <a:pt x="1054380" y="278345"/>
                </a:lnTo>
                <a:close/>
              </a:path>
              <a:path w="1189355" h="1003935">
                <a:moveTo>
                  <a:pt x="1157744" y="0"/>
                </a:moveTo>
                <a:lnTo>
                  <a:pt x="469379" y="0"/>
                </a:lnTo>
                <a:lnTo>
                  <a:pt x="410576" y="563"/>
                </a:lnTo>
                <a:lnTo>
                  <a:pt x="355983" y="3517"/>
                </a:lnTo>
                <a:lnTo>
                  <a:pt x="304298" y="10761"/>
                </a:lnTo>
                <a:lnTo>
                  <a:pt x="254218" y="24192"/>
                </a:lnTo>
                <a:lnTo>
                  <a:pt x="204444" y="45707"/>
                </a:lnTo>
                <a:lnTo>
                  <a:pt x="165830" y="69258"/>
                </a:lnTo>
                <a:lnTo>
                  <a:pt x="131786" y="96714"/>
                </a:lnTo>
                <a:lnTo>
                  <a:pt x="102123" y="127859"/>
                </a:lnTo>
                <a:lnTo>
                  <a:pt x="76653" y="162479"/>
                </a:lnTo>
                <a:lnTo>
                  <a:pt x="55189" y="200358"/>
                </a:lnTo>
                <a:lnTo>
                  <a:pt x="37543" y="241281"/>
                </a:lnTo>
                <a:lnTo>
                  <a:pt x="23526" y="285031"/>
                </a:lnTo>
                <a:lnTo>
                  <a:pt x="12951" y="331395"/>
                </a:lnTo>
                <a:lnTo>
                  <a:pt x="5631" y="380156"/>
                </a:lnTo>
                <a:lnTo>
                  <a:pt x="1376" y="431099"/>
                </a:lnTo>
                <a:lnTo>
                  <a:pt x="0" y="484009"/>
                </a:lnTo>
                <a:lnTo>
                  <a:pt x="2208" y="543504"/>
                </a:lnTo>
                <a:lnTo>
                  <a:pt x="8704" y="599016"/>
                </a:lnTo>
                <a:lnTo>
                  <a:pt x="19295" y="650597"/>
                </a:lnTo>
                <a:lnTo>
                  <a:pt x="33788" y="698296"/>
                </a:lnTo>
                <a:lnTo>
                  <a:pt x="51990" y="742166"/>
                </a:lnTo>
                <a:lnTo>
                  <a:pt x="73707" y="782256"/>
                </a:lnTo>
                <a:lnTo>
                  <a:pt x="98747" y="818618"/>
                </a:lnTo>
                <a:lnTo>
                  <a:pt x="126917" y="851302"/>
                </a:lnTo>
                <a:lnTo>
                  <a:pt x="158023" y="880359"/>
                </a:lnTo>
                <a:lnTo>
                  <a:pt x="191872" y="905840"/>
                </a:lnTo>
                <a:lnTo>
                  <a:pt x="228272" y="927795"/>
                </a:lnTo>
                <a:lnTo>
                  <a:pt x="267588" y="946543"/>
                </a:lnTo>
                <a:lnTo>
                  <a:pt x="267868" y="946975"/>
                </a:lnTo>
                <a:lnTo>
                  <a:pt x="271360" y="948436"/>
                </a:lnTo>
                <a:lnTo>
                  <a:pt x="274065" y="949363"/>
                </a:lnTo>
                <a:lnTo>
                  <a:pt x="281825" y="952436"/>
                </a:lnTo>
                <a:lnTo>
                  <a:pt x="328233" y="967913"/>
                </a:lnTo>
                <a:lnTo>
                  <a:pt x="387645" y="981086"/>
                </a:lnTo>
                <a:lnTo>
                  <a:pt x="396341" y="982256"/>
                </a:lnTo>
                <a:lnTo>
                  <a:pt x="396341" y="708355"/>
                </a:lnTo>
                <a:lnTo>
                  <a:pt x="350658" y="685252"/>
                </a:lnTo>
                <a:lnTo>
                  <a:pt x="315229" y="652968"/>
                </a:lnTo>
                <a:lnTo>
                  <a:pt x="289183" y="614103"/>
                </a:lnTo>
                <a:lnTo>
                  <a:pt x="271654" y="571256"/>
                </a:lnTo>
                <a:lnTo>
                  <a:pt x="261774" y="527025"/>
                </a:lnTo>
                <a:lnTo>
                  <a:pt x="258673" y="484009"/>
                </a:lnTo>
                <a:lnTo>
                  <a:pt x="262709" y="423480"/>
                </a:lnTo>
                <a:lnTo>
                  <a:pt x="274972" y="374374"/>
                </a:lnTo>
                <a:lnTo>
                  <a:pt x="295695" y="336000"/>
                </a:lnTo>
                <a:lnTo>
                  <a:pt x="325110" y="307665"/>
                </a:lnTo>
                <a:lnTo>
                  <a:pt x="363450" y="288678"/>
                </a:lnTo>
                <a:lnTo>
                  <a:pt x="410946" y="278345"/>
                </a:lnTo>
                <a:lnTo>
                  <a:pt x="1054380" y="278345"/>
                </a:lnTo>
                <a:lnTo>
                  <a:pt x="1020063" y="247192"/>
                </a:lnTo>
                <a:lnTo>
                  <a:pt x="1157744" y="247192"/>
                </a:lnTo>
                <a:lnTo>
                  <a:pt x="1157744" y="0"/>
                </a:lnTo>
                <a:close/>
              </a:path>
              <a:path w="1189355" h="1003935">
                <a:moveTo>
                  <a:pt x="1056674" y="280428"/>
                </a:moveTo>
                <a:lnTo>
                  <a:pt x="642505" y="280428"/>
                </a:lnTo>
                <a:lnTo>
                  <a:pt x="685689" y="282633"/>
                </a:lnTo>
                <a:lnTo>
                  <a:pt x="731418" y="287178"/>
                </a:lnTo>
                <a:lnTo>
                  <a:pt x="775975" y="295619"/>
                </a:lnTo>
                <a:lnTo>
                  <a:pt x="815644" y="309511"/>
                </a:lnTo>
                <a:lnTo>
                  <a:pt x="866405" y="343730"/>
                </a:lnTo>
                <a:lnTo>
                  <a:pt x="894906" y="372251"/>
                </a:lnTo>
                <a:lnTo>
                  <a:pt x="921837" y="408767"/>
                </a:lnTo>
                <a:lnTo>
                  <a:pt x="944462" y="453568"/>
                </a:lnTo>
                <a:lnTo>
                  <a:pt x="960045" y="506945"/>
                </a:lnTo>
                <a:lnTo>
                  <a:pt x="965847" y="569188"/>
                </a:lnTo>
                <a:lnTo>
                  <a:pt x="960455" y="623089"/>
                </a:lnTo>
                <a:lnTo>
                  <a:pt x="944748" y="666924"/>
                </a:lnTo>
                <a:lnTo>
                  <a:pt x="919430" y="699594"/>
                </a:lnTo>
                <a:lnTo>
                  <a:pt x="885203" y="720002"/>
                </a:lnTo>
                <a:lnTo>
                  <a:pt x="842771" y="727049"/>
                </a:lnTo>
                <a:lnTo>
                  <a:pt x="1179100" y="727049"/>
                </a:lnTo>
                <a:lnTo>
                  <a:pt x="1185903" y="687389"/>
                </a:lnTo>
                <a:lnTo>
                  <a:pt x="1189050" y="629412"/>
                </a:lnTo>
                <a:lnTo>
                  <a:pt x="1187169" y="574177"/>
                </a:lnTo>
                <a:lnTo>
                  <a:pt x="1181425" y="523131"/>
                </a:lnTo>
                <a:lnTo>
                  <a:pt x="1171663" y="475846"/>
                </a:lnTo>
                <a:lnTo>
                  <a:pt x="1157728" y="431895"/>
                </a:lnTo>
                <a:lnTo>
                  <a:pt x="1139467" y="390851"/>
                </a:lnTo>
                <a:lnTo>
                  <a:pt x="1116724" y="352286"/>
                </a:lnTo>
                <a:lnTo>
                  <a:pt x="1089345" y="315773"/>
                </a:lnTo>
                <a:lnTo>
                  <a:pt x="1057177" y="280884"/>
                </a:lnTo>
                <a:lnTo>
                  <a:pt x="1056674" y="2804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969126" y="7400200"/>
            <a:ext cx="1189355" cy="1096645"/>
          </a:xfrm>
          <a:custGeom>
            <a:avLst/>
            <a:gdLst/>
            <a:ahLst/>
            <a:cxnLst/>
            <a:rect l="l" t="t" r="r" b="b"/>
            <a:pathLst>
              <a:path w="1189355" h="1096645">
                <a:moveTo>
                  <a:pt x="565844" y="380"/>
                </a:moveTo>
                <a:lnTo>
                  <a:pt x="514767" y="3081"/>
                </a:lnTo>
                <a:lnTo>
                  <a:pt x="465681" y="8590"/>
                </a:lnTo>
                <a:lnTo>
                  <a:pt x="418652" y="16854"/>
                </a:lnTo>
                <a:lnTo>
                  <a:pt x="373750" y="27823"/>
                </a:lnTo>
                <a:lnTo>
                  <a:pt x="331042" y="41444"/>
                </a:lnTo>
                <a:lnTo>
                  <a:pt x="290597" y="57666"/>
                </a:lnTo>
                <a:lnTo>
                  <a:pt x="252482" y="76437"/>
                </a:lnTo>
                <a:lnTo>
                  <a:pt x="216765" y="97706"/>
                </a:lnTo>
                <a:lnTo>
                  <a:pt x="183514" y="121421"/>
                </a:lnTo>
                <a:lnTo>
                  <a:pt x="152799" y="147531"/>
                </a:lnTo>
                <a:lnTo>
                  <a:pt x="124685" y="175983"/>
                </a:lnTo>
                <a:lnTo>
                  <a:pt x="99242" y="206727"/>
                </a:lnTo>
                <a:lnTo>
                  <a:pt x="76538" y="239710"/>
                </a:lnTo>
                <a:lnTo>
                  <a:pt x="56640" y="274881"/>
                </a:lnTo>
                <a:lnTo>
                  <a:pt x="39617" y="312189"/>
                </a:lnTo>
                <a:lnTo>
                  <a:pt x="25536" y="351581"/>
                </a:lnTo>
                <a:lnTo>
                  <a:pt x="14466" y="393007"/>
                </a:lnTo>
                <a:lnTo>
                  <a:pt x="6474" y="436414"/>
                </a:lnTo>
                <a:lnTo>
                  <a:pt x="1630" y="481752"/>
                </a:lnTo>
                <a:lnTo>
                  <a:pt x="0" y="528967"/>
                </a:lnTo>
                <a:lnTo>
                  <a:pt x="1785" y="578105"/>
                </a:lnTo>
                <a:lnTo>
                  <a:pt x="7087" y="625669"/>
                </a:lnTo>
                <a:lnTo>
                  <a:pt x="15822" y="671559"/>
                </a:lnTo>
                <a:lnTo>
                  <a:pt x="27907" y="715670"/>
                </a:lnTo>
                <a:lnTo>
                  <a:pt x="43260" y="757901"/>
                </a:lnTo>
                <a:lnTo>
                  <a:pt x="61796" y="798150"/>
                </a:lnTo>
                <a:lnTo>
                  <a:pt x="83434" y="836313"/>
                </a:lnTo>
                <a:lnTo>
                  <a:pt x="108090" y="872290"/>
                </a:lnTo>
                <a:lnTo>
                  <a:pt x="135681" y="905976"/>
                </a:lnTo>
                <a:lnTo>
                  <a:pt x="166125" y="937271"/>
                </a:lnTo>
                <a:lnTo>
                  <a:pt x="199338" y="966071"/>
                </a:lnTo>
                <a:lnTo>
                  <a:pt x="235237" y="992274"/>
                </a:lnTo>
                <a:lnTo>
                  <a:pt x="273740" y="1015777"/>
                </a:lnTo>
                <a:lnTo>
                  <a:pt x="314763" y="1036479"/>
                </a:lnTo>
                <a:lnTo>
                  <a:pt x="358223" y="1054277"/>
                </a:lnTo>
                <a:lnTo>
                  <a:pt x="404038" y="1069069"/>
                </a:lnTo>
                <a:lnTo>
                  <a:pt x="452124" y="1080752"/>
                </a:lnTo>
                <a:lnTo>
                  <a:pt x="502398" y="1089224"/>
                </a:lnTo>
                <a:lnTo>
                  <a:pt x="554778" y="1094382"/>
                </a:lnTo>
                <a:lnTo>
                  <a:pt x="609180" y="1096124"/>
                </a:lnTo>
                <a:lnTo>
                  <a:pt x="659126" y="1094348"/>
                </a:lnTo>
                <a:lnTo>
                  <a:pt x="707523" y="1089089"/>
                </a:lnTo>
                <a:lnTo>
                  <a:pt x="754263" y="1080446"/>
                </a:lnTo>
                <a:lnTo>
                  <a:pt x="799237" y="1068518"/>
                </a:lnTo>
                <a:lnTo>
                  <a:pt x="842334" y="1053405"/>
                </a:lnTo>
                <a:lnTo>
                  <a:pt x="883444" y="1035208"/>
                </a:lnTo>
                <a:lnTo>
                  <a:pt x="922459" y="1014025"/>
                </a:lnTo>
                <a:lnTo>
                  <a:pt x="959269" y="989958"/>
                </a:lnTo>
                <a:lnTo>
                  <a:pt x="993764" y="963105"/>
                </a:lnTo>
                <a:lnTo>
                  <a:pt x="1025834" y="933567"/>
                </a:lnTo>
                <a:lnTo>
                  <a:pt x="1055370" y="901443"/>
                </a:lnTo>
                <a:lnTo>
                  <a:pt x="1082263" y="866833"/>
                </a:lnTo>
                <a:lnTo>
                  <a:pt x="1106402" y="829838"/>
                </a:lnTo>
                <a:lnTo>
                  <a:pt x="1126381" y="792949"/>
                </a:lnTo>
                <a:lnTo>
                  <a:pt x="673696" y="792949"/>
                </a:lnTo>
                <a:lnTo>
                  <a:pt x="673696" y="784669"/>
                </a:lnTo>
                <a:lnTo>
                  <a:pt x="463041" y="784669"/>
                </a:lnTo>
                <a:lnTo>
                  <a:pt x="412432" y="771004"/>
                </a:lnTo>
                <a:lnTo>
                  <a:pt x="368482" y="751819"/>
                </a:lnTo>
                <a:lnTo>
                  <a:pt x="331220" y="727040"/>
                </a:lnTo>
                <a:lnTo>
                  <a:pt x="300672" y="696590"/>
                </a:lnTo>
                <a:lnTo>
                  <a:pt x="276865" y="660394"/>
                </a:lnTo>
                <a:lnTo>
                  <a:pt x="259827" y="618379"/>
                </a:lnTo>
                <a:lnTo>
                  <a:pt x="249584" y="570467"/>
                </a:lnTo>
                <a:lnTo>
                  <a:pt x="246164" y="516585"/>
                </a:lnTo>
                <a:lnTo>
                  <a:pt x="249233" y="468959"/>
                </a:lnTo>
                <a:lnTo>
                  <a:pt x="258625" y="427192"/>
                </a:lnTo>
                <a:lnTo>
                  <a:pt x="274612" y="391117"/>
                </a:lnTo>
                <a:lnTo>
                  <a:pt x="297467" y="360567"/>
                </a:lnTo>
                <a:lnTo>
                  <a:pt x="327464" y="335375"/>
                </a:lnTo>
                <a:lnTo>
                  <a:pt x="364877" y="315376"/>
                </a:lnTo>
                <a:lnTo>
                  <a:pt x="409978" y="300401"/>
                </a:lnTo>
                <a:lnTo>
                  <a:pt x="463041" y="290283"/>
                </a:lnTo>
                <a:lnTo>
                  <a:pt x="673696" y="290283"/>
                </a:lnTo>
                <a:lnTo>
                  <a:pt x="673696" y="3606"/>
                </a:lnTo>
                <a:lnTo>
                  <a:pt x="618843" y="538"/>
                </a:lnTo>
                <a:lnTo>
                  <a:pt x="565844" y="380"/>
                </a:lnTo>
                <a:close/>
              </a:path>
              <a:path w="1189355" h="1096645">
                <a:moveTo>
                  <a:pt x="1142565" y="296062"/>
                </a:moveTo>
                <a:lnTo>
                  <a:pt x="782319" y="296062"/>
                </a:lnTo>
                <a:lnTo>
                  <a:pt x="782269" y="296468"/>
                </a:lnTo>
                <a:lnTo>
                  <a:pt x="824619" y="320486"/>
                </a:lnTo>
                <a:lnTo>
                  <a:pt x="859784" y="350788"/>
                </a:lnTo>
                <a:lnTo>
                  <a:pt x="887534" y="387081"/>
                </a:lnTo>
                <a:lnTo>
                  <a:pt x="907640" y="429071"/>
                </a:lnTo>
                <a:lnTo>
                  <a:pt x="919872" y="476465"/>
                </a:lnTo>
                <a:lnTo>
                  <a:pt x="924001" y="528967"/>
                </a:lnTo>
                <a:lnTo>
                  <a:pt x="920706" y="577834"/>
                </a:lnTo>
                <a:lnTo>
                  <a:pt x="910924" y="621892"/>
                </a:lnTo>
                <a:lnTo>
                  <a:pt x="894808" y="661107"/>
                </a:lnTo>
                <a:lnTo>
                  <a:pt x="872512" y="695450"/>
                </a:lnTo>
                <a:lnTo>
                  <a:pt x="844189" y="724887"/>
                </a:lnTo>
                <a:lnTo>
                  <a:pt x="809992" y="749387"/>
                </a:lnTo>
                <a:lnTo>
                  <a:pt x="770076" y="768919"/>
                </a:lnTo>
                <a:lnTo>
                  <a:pt x="724593" y="783450"/>
                </a:lnTo>
                <a:lnTo>
                  <a:pt x="673696" y="792949"/>
                </a:lnTo>
                <a:lnTo>
                  <a:pt x="1126381" y="792949"/>
                </a:lnTo>
                <a:lnTo>
                  <a:pt x="1145981" y="749088"/>
                </a:lnTo>
                <a:lnTo>
                  <a:pt x="1161203" y="705533"/>
                </a:lnTo>
                <a:lnTo>
                  <a:pt x="1173233" y="659991"/>
                </a:lnTo>
                <a:lnTo>
                  <a:pt x="1181961" y="612563"/>
                </a:lnTo>
                <a:lnTo>
                  <a:pt x="1187278" y="563347"/>
                </a:lnTo>
                <a:lnTo>
                  <a:pt x="1189075" y="512444"/>
                </a:lnTo>
                <a:lnTo>
                  <a:pt x="1186957" y="467070"/>
                </a:lnTo>
                <a:lnTo>
                  <a:pt x="1180690" y="421186"/>
                </a:lnTo>
                <a:lnTo>
                  <a:pt x="1170401" y="375289"/>
                </a:lnTo>
                <a:lnTo>
                  <a:pt x="1156219" y="329872"/>
                </a:lnTo>
                <a:lnTo>
                  <a:pt x="1142565" y="296062"/>
                </a:lnTo>
                <a:close/>
              </a:path>
              <a:path w="1189355" h="1096645">
                <a:moveTo>
                  <a:pt x="673696" y="290283"/>
                </a:moveTo>
                <a:lnTo>
                  <a:pt x="463041" y="290283"/>
                </a:lnTo>
                <a:lnTo>
                  <a:pt x="463041" y="784669"/>
                </a:lnTo>
                <a:lnTo>
                  <a:pt x="673696" y="784669"/>
                </a:lnTo>
                <a:lnTo>
                  <a:pt x="673696" y="290283"/>
                </a:lnTo>
                <a:close/>
              </a:path>
              <a:path w="1189355" h="1096645">
                <a:moveTo>
                  <a:pt x="785113" y="0"/>
                </a:moveTo>
                <a:lnTo>
                  <a:pt x="781443" y="296405"/>
                </a:lnTo>
                <a:lnTo>
                  <a:pt x="782319" y="296062"/>
                </a:lnTo>
                <a:lnTo>
                  <a:pt x="1142565" y="296062"/>
                </a:lnTo>
                <a:lnTo>
                  <a:pt x="1116691" y="242464"/>
                </a:lnTo>
                <a:lnTo>
                  <a:pt x="1091603" y="201462"/>
                </a:lnTo>
                <a:lnTo>
                  <a:pt x="1063135" y="162921"/>
                </a:lnTo>
                <a:lnTo>
                  <a:pt x="1031419" y="127338"/>
                </a:lnTo>
                <a:lnTo>
                  <a:pt x="996580" y="95206"/>
                </a:lnTo>
                <a:lnTo>
                  <a:pt x="958749" y="67021"/>
                </a:lnTo>
                <a:lnTo>
                  <a:pt x="918054" y="43278"/>
                </a:lnTo>
                <a:lnTo>
                  <a:pt x="874623" y="24472"/>
                </a:lnTo>
                <a:lnTo>
                  <a:pt x="830983" y="9517"/>
                </a:lnTo>
                <a:lnTo>
                  <a:pt x="808297" y="3632"/>
                </a:lnTo>
                <a:lnTo>
                  <a:pt x="7851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969118" y="1720612"/>
            <a:ext cx="1189355" cy="1077595"/>
          </a:xfrm>
          <a:custGeom>
            <a:avLst/>
            <a:gdLst/>
            <a:ahLst/>
            <a:cxnLst/>
            <a:rect l="l" t="t" r="r" b="b"/>
            <a:pathLst>
              <a:path w="1189355" h="1077595">
                <a:moveTo>
                  <a:pt x="755154" y="0"/>
                </a:moveTo>
                <a:lnTo>
                  <a:pt x="755154" y="300367"/>
                </a:lnTo>
                <a:lnTo>
                  <a:pt x="805329" y="319420"/>
                </a:lnTo>
                <a:lnTo>
                  <a:pt x="847162" y="344071"/>
                </a:lnTo>
                <a:lnTo>
                  <a:pt x="880306" y="375416"/>
                </a:lnTo>
                <a:lnTo>
                  <a:pt x="904412" y="414550"/>
                </a:lnTo>
                <a:lnTo>
                  <a:pt x="919131" y="462566"/>
                </a:lnTo>
                <a:lnTo>
                  <a:pt x="924115" y="520560"/>
                </a:lnTo>
                <a:lnTo>
                  <a:pt x="920181" y="569166"/>
                </a:lnTo>
                <a:lnTo>
                  <a:pt x="908662" y="612762"/>
                </a:lnTo>
                <a:lnTo>
                  <a:pt x="889984" y="651322"/>
                </a:lnTo>
                <a:lnTo>
                  <a:pt x="864573" y="684822"/>
                </a:lnTo>
                <a:lnTo>
                  <a:pt x="832853" y="713236"/>
                </a:lnTo>
                <a:lnTo>
                  <a:pt x="795250" y="736540"/>
                </a:lnTo>
                <a:lnTo>
                  <a:pt x="752191" y="754709"/>
                </a:lnTo>
                <a:lnTo>
                  <a:pt x="704100" y="767717"/>
                </a:lnTo>
                <a:lnTo>
                  <a:pt x="651403" y="775541"/>
                </a:lnTo>
                <a:lnTo>
                  <a:pt x="594525" y="778154"/>
                </a:lnTo>
                <a:lnTo>
                  <a:pt x="539672" y="775765"/>
                </a:lnTo>
                <a:lnTo>
                  <a:pt x="488150" y="768516"/>
                </a:lnTo>
                <a:lnTo>
                  <a:pt x="440535" y="756281"/>
                </a:lnTo>
                <a:lnTo>
                  <a:pt x="397402" y="738936"/>
                </a:lnTo>
                <a:lnTo>
                  <a:pt x="359327" y="716356"/>
                </a:lnTo>
                <a:lnTo>
                  <a:pt x="326884" y="688416"/>
                </a:lnTo>
                <a:lnTo>
                  <a:pt x="300650" y="654991"/>
                </a:lnTo>
                <a:lnTo>
                  <a:pt x="281198" y="615956"/>
                </a:lnTo>
                <a:lnTo>
                  <a:pt x="269106" y="571188"/>
                </a:lnTo>
                <a:lnTo>
                  <a:pt x="264947" y="520560"/>
                </a:lnTo>
                <a:lnTo>
                  <a:pt x="269100" y="477056"/>
                </a:lnTo>
                <a:lnTo>
                  <a:pt x="281316" y="436061"/>
                </a:lnTo>
                <a:lnTo>
                  <a:pt x="301230" y="398302"/>
                </a:lnTo>
                <a:lnTo>
                  <a:pt x="328480" y="364505"/>
                </a:lnTo>
                <a:lnTo>
                  <a:pt x="362700" y="335396"/>
                </a:lnTo>
                <a:lnTo>
                  <a:pt x="403526" y="311700"/>
                </a:lnTo>
                <a:lnTo>
                  <a:pt x="450596" y="294144"/>
                </a:lnTo>
                <a:lnTo>
                  <a:pt x="450596" y="0"/>
                </a:lnTo>
                <a:lnTo>
                  <a:pt x="378706" y="6679"/>
                </a:lnTo>
                <a:lnTo>
                  <a:pt x="334965" y="14239"/>
                </a:lnTo>
                <a:lnTo>
                  <a:pt x="301573" y="27482"/>
                </a:lnTo>
                <a:lnTo>
                  <a:pt x="259943" y="51790"/>
                </a:lnTo>
                <a:lnTo>
                  <a:pt x="220624" y="73743"/>
                </a:lnTo>
                <a:lnTo>
                  <a:pt x="184151" y="99179"/>
                </a:lnTo>
                <a:lnTo>
                  <a:pt x="150634" y="127967"/>
                </a:lnTo>
                <a:lnTo>
                  <a:pt x="120183" y="159978"/>
                </a:lnTo>
                <a:lnTo>
                  <a:pt x="92906" y="195081"/>
                </a:lnTo>
                <a:lnTo>
                  <a:pt x="68911" y="233145"/>
                </a:lnTo>
                <a:lnTo>
                  <a:pt x="48309" y="274039"/>
                </a:lnTo>
                <a:lnTo>
                  <a:pt x="31209" y="317634"/>
                </a:lnTo>
                <a:lnTo>
                  <a:pt x="17718" y="363799"/>
                </a:lnTo>
                <a:lnTo>
                  <a:pt x="7947" y="412403"/>
                </a:lnTo>
                <a:lnTo>
                  <a:pt x="2005" y="463316"/>
                </a:lnTo>
                <a:lnTo>
                  <a:pt x="0" y="516407"/>
                </a:lnTo>
                <a:lnTo>
                  <a:pt x="1872" y="566876"/>
                </a:lnTo>
                <a:lnTo>
                  <a:pt x="7409" y="615405"/>
                </a:lnTo>
                <a:lnTo>
                  <a:pt x="16488" y="661924"/>
                </a:lnTo>
                <a:lnTo>
                  <a:pt x="28987" y="706362"/>
                </a:lnTo>
                <a:lnTo>
                  <a:pt x="44784" y="748650"/>
                </a:lnTo>
                <a:lnTo>
                  <a:pt x="63758" y="788718"/>
                </a:lnTo>
                <a:lnTo>
                  <a:pt x="85785" y="826495"/>
                </a:lnTo>
                <a:lnTo>
                  <a:pt x="110744" y="861911"/>
                </a:lnTo>
                <a:lnTo>
                  <a:pt x="138513" y="894897"/>
                </a:lnTo>
                <a:lnTo>
                  <a:pt x="168970" y="925382"/>
                </a:lnTo>
                <a:lnTo>
                  <a:pt x="201993" y="953296"/>
                </a:lnTo>
                <a:lnTo>
                  <a:pt x="237459" y="978569"/>
                </a:lnTo>
                <a:lnTo>
                  <a:pt x="275247" y="1001132"/>
                </a:lnTo>
                <a:lnTo>
                  <a:pt x="315236" y="1020913"/>
                </a:lnTo>
                <a:lnTo>
                  <a:pt x="357301" y="1037844"/>
                </a:lnTo>
                <a:lnTo>
                  <a:pt x="401323" y="1051853"/>
                </a:lnTo>
                <a:lnTo>
                  <a:pt x="447178" y="1062871"/>
                </a:lnTo>
                <a:lnTo>
                  <a:pt x="494745" y="1070828"/>
                </a:lnTo>
                <a:lnTo>
                  <a:pt x="543901" y="1075653"/>
                </a:lnTo>
                <a:lnTo>
                  <a:pt x="594525" y="1077277"/>
                </a:lnTo>
                <a:lnTo>
                  <a:pt x="644583" y="1075727"/>
                </a:lnTo>
                <a:lnTo>
                  <a:pt x="693289" y="1071112"/>
                </a:lnTo>
                <a:lnTo>
                  <a:pt x="740512" y="1063480"/>
                </a:lnTo>
                <a:lnTo>
                  <a:pt x="786121" y="1052882"/>
                </a:lnTo>
                <a:lnTo>
                  <a:pt x="829983" y="1039367"/>
                </a:lnTo>
                <a:lnTo>
                  <a:pt x="871968" y="1022986"/>
                </a:lnTo>
                <a:lnTo>
                  <a:pt x="911945" y="1003788"/>
                </a:lnTo>
                <a:lnTo>
                  <a:pt x="949781" y="981823"/>
                </a:lnTo>
                <a:lnTo>
                  <a:pt x="985345" y="957141"/>
                </a:lnTo>
                <a:lnTo>
                  <a:pt x="1018506" y="929792"/>
                </a:lnTo>
                <a:lnTo>
                  <a:pt x="1049133" y="899825"/>
                </a:lnTo>
                <a:lnTo>
                  <a:pt x="1077094" y="867291"/>
                </a:lnTo>
                <a:lnTo>
                  <a:pt x="1102257" y="832238"/>
                </a:lnTo>
                <a:lnTo>
                  <a:pt x="1124492" y="794718"/>
                </a:lnTo>
                <a:lnTo>
                  <a:pt x="1143666" y="754780"/>
                </a:lnTo>
                <a:lnTo>
                  <a:pt x="1159649" y="712473"/>
                </a:lnTo>
                <a:lnTo>
                  <a:pt x="1172309" y="667848"/>
                </a:lnTo>
                <a:lnTo>
                  <a:pt x="1181515" y="620954"/>
                </a:lnTo>
                <a:lnTo>
                  <a:pt x="1187135" y="571841"/>
                </a:lnTo>
                <a:lnTo>
                  <a:pt x="1189037" y="520560"/>
                </a:lnTo>
                <a:lnTo>
                  <a:pt x="1186861" y="464386"/>
                </a:lnTo>
                <a:lnTo>
                  <a:pt x="1180378" y="410775"/>
                </a:lnTo>
                <a:lnTo>
                  <a:pt x="1169661" y="359833"/>
                </a:lnTo>
                <a:lnTo>
                  <a:pt x="1154778" y="311665"/>
                </a:lnTo>
                <a:lnTo>
                  <a:pt x="1135801" y="266377"/>
                </a:lnTo>
                <a:lnTo>
                  <a:pt x="1112799" y="224074"/>
                </a:lnTo>
                <a:lnTo>
                  <a:pt x="1085844" y="184861"/>
                </a:lnTo>
                <a:lnTo>
                  <a:pt x="1055006" y="148844"/>
                </a:lnTo>
                <a:lnTo>
                  <a:pt x="1020356" y="116128"/>
                </a:lnTo>
                <a:lnTo>
                  <a:pt x="1020699" y="115900"/>
                </a:lnTo>
                <a:lnTo>
                  <a:pt x="988998" y="91589"/>
                </a:lnTo>
                <a:lnTo>
                  <a:pt x="930068" y="55582"/>
                </a:lnTo>
                <a:lnTo>
                  <a:pt x="840949" y="18302"/>
                </a:lnTo>
                <a:lnTo>
                  <a:pt x="795729" y="6197"/>
                </a:lnTo>
                <a:lnTo>
                  <a:pt x="765909" y="1065"/>
                </a:lnTo>
                <a:lnTo>
                  <a:pt x="7551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253106" y="12990820"/>
            <a:ext cx="1166495" cy="2205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1350" dirty="0">
                <a:solidFill>
                  <a:srgbClr val="FFFFFF"/>
                </a:solidFill>
                <a:latin typeface="Tahoma"/>
                <a:cs typeface="Tahoma"/>
              </a:rPr>
              <a:t>June </a:t>
            </a:r>
            <a:r>
              <a:rPr sz="1350" dirty="0">
                <a:solidFill>
                  <a:srgbClr val="FFFFFF"/>
                </a:solidFill>
                <a:latin typeface="Tahoma"/>
                <a:cs typeface="Tahoma"/>
              </a:rPr>
              <a:t>2023</a:t>
            </a:r>
            <a:endParaRPr sz="1350" dirty="0">
              <a:latin typeface="Tahoma"/>
              <a:cs typeface="Tahom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7A705E-752E-2465-B83D-53B242F1815E}"/>
              </a:ext>
            </a:extLst>
          </p:cNvPr>
          <p:cNvSpPr txBox="1"/>
          <p:nvPr/>
        </p:nvSpPr>
        <p:spPr>
          <a:xfrm>
            <a:off x="3223566" y="7036848"/>
            <a:ext cx="5562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anrope" pitchFamily="2" charset="0"/>
              </a:rPr>
              <a:t>Paul Mumford</a:t>
            </a:r>
          </a:p>
          <a:p>
            <a:r>
              <a:rPr lang="en-US" dirty="0">
                <a:solidFill>
                  <a:schemeClr val="bg1"/>
                </a:solidFill>
                <a:latin typeface="Manrope" pitchFamily="2" charset="0"/>
              </a:rPr>
              <a:t>paul.Mumford@urbanandcivic.com</a:t>
            </a:r>
          </a:p>
          <a:p>
            <a:endParaRPr lang="en-US" dirty="0">
              <a:solidFill>
                <a:schemeClr val="bg1"/>
              </a:solidFill>
              <a:latin typeface="Manrope" pitchFamily="2" charset="0"/>
            </a:endParaRPr>
          </a:p>
          <a:p>
            <a:r>
              <a:rPr lang="en-GB" dirty="0">
                <a:solidFill>
                  <a:schemeClr val="bg1"/>
                </a:solidFill>
                <a:latin typeface="Manrope" pitchFamily="2" charset="0"/>
              </a:rPr>
              <a:t>Rebecca Britton</a:t>
            </a:r>
          </a:p>
          <a:p>
            <a:r>
              <a:rPr lang="en-GB" dirty="0">
                <a:solidFill>
                  <a:schemeClr val="bg1"/>
                </a:solidFill>
                <a:latin typeface="Manrope" pitchFamily="2" charset="0"/>
              </a:rPr>
              <a:t>rbritton@urbanandcivic.com</a:t>
            </a:r>
          </a:p>
          <a:p>
            <a:endParaRPr lang="en-GB" dirty="0">
              <a:solidFill>
                <a:schemeClr val="bg1"/>
              </a:solidFill>
              <a:latin typeface="Manrope" pitchFamily="2" charset="0"/>
            </a:endParaRPr>
          </a:p>
          <a:p>
            <a:r>
              <a:rPr lang="en-GB" dirty="0">
                <a:solidFill>
                  <a:schemeClr val="bg1"/>
                </a:solidFill>
                <a:latin typeface="Manrope" pitchFamily="2" charset="0"/>
              </a:rPr>
              <a:t>Fiona Reardon-Rose</a:t>
            </a:r>
          </a:p>
          <a:p>
            <a:r>
              <a:rPr lang="en-GB" dirty="0">
                <a:solidFill>
                  <a:schemeClr val="bg1"/>
                </a:solidFill>
                <a:latin typeface="Manrope" pitchFamily="2" charset="0"/>
              </a:rPr>
              <a:t>fiona.reardon-rose@urbanandcivic.com</a:t>
            </a:r>
          </a:p>
          <a:p>
            <a:endParaRPr lang="en-GB" dirty="0">
              <a:solidFill>
                <a:schemeClr val="bg1"/>
              </a:solidFill>
              <a:latin typeface="Manrope" pitchFamily="2" charset="0"/>
            </a:endParaRPr>
          </a:p>
          <a:p>
            <a:r>
              <a:rPr lang="en-GB" dirty="0">
                <a:solidFill>
                  <a:schemeClr val="bg1"/>
                </a:solidFill>
                <a:latin typeface="Manrope" pitchFamily="2" charset="0"/>
              </a:rPr>
              <a:t>Caroline Ward</a:t>
            </a:r>
          </a:p>
          <a:p>
            <a:r>
              <a:rPr lang="en-GB" dirty="0">
                <a:solidFill>
                  <a:schemeClr val="bg1"/>
                </a:solidFill>
                <a:latin typeface="Manrope" pitchFamily="2" charset="0"/>
              </a:rPr>
              <a:t>caroline.ward@urbanandcivic.com </a:t>
            </a:r>
          </a:p>
        </p:txBody>
      </p:sp>
    </p:spTree>
    <p:extLst>
      <p:ext uri="{BB962C8B-B14F-4D97-AF65-F5344CB8AC3E}">
        <p14:creationId xmlns:p14="http://schemas.microsoft.com/office/powerpoint/2010/main" val="23361959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9be7614-28b8-48bb-b9ac-26e156fec1ae" xsi:nil="true"/>
    <lcf76f155ced4ddcb4097134ff3c332f xmlns="99c4e5f4-2320-437f-90ac-e9fbfb632c41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3FE410CA85BC47AED7067E7E786104" ma:contentTypeVersion="" ma:contentTypeDescription="Create a new document." ma:contentTypeScope="" ma:versionID="b500bfa297644af8c47ccfd578d76b22">
  <xsd:schema xmlns:xsd="http://www.w3.org/2001/XMLSchema" xmlns:xs="http://www.w3.org/2001/XMLSchema" xmlns:p="http://schemas.microsoft.com/office/2006/metadata/properties" xmlns:ns2="99c4e5f4-2320-437f-90ac-e9fbfb632c41" xmlns:ns3="e9be7614-28b8-48bb-b9ac-26e156fec1ae" xmlns:ns4="4c542f5a-f91c-4558-b3ec-b25f268a533a" targetNamespace="http://schemas.microsoft.com/office/2006/metadata/properties" ma:root="true" ma:fieldsID="2a1097f96e44a447576243b7fc2ae090" ns2:_="" ns3:_="" ns4:_="">
    <xsd:import namespace="99c4e5f4-2320-437f-90ac-e9fbfb632c41"/>
    <xsd:import namespace="e9be7614-28b8-48bb-b9ac-26e156fec1ae"/>
    <xsd:import namespace="4c542f5a-f91c-4558-b3ec-b25f268a53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c4e5f4-2320-437f-90ac-e9fbfb632c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0d4d7d8-54bf-45dd-b0b0-c696ec5f19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be7614-28b8-48bb-b9ac-26e156fec1a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78F3F53-F250-4106-8CFD-501022061BC8}" ma:internalName="TaxCatchAll" ma:showField="CatchAllData" ma:web="{4c542f5a-f91c-4558-b3ec-b25f268a533a}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542f5a-f91c-4558-b3ec-b25f268a533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076C95B-D9F2-4906-8DFC-163A58C79E1F}">
  <ds:schemaRefs>
    <ds:schemaRef ds:uri="http://schemas.microsoft.com/office/2006/metadata/properties"/>
    <ds:schemaRef ds:uri="http://schemas.microsoft.com/office/infopath/2007/PartnerControls"/>
    <ds:schemaRef ds:uri="e9be7614-28b8-48bb-b9ac-26e156fec1ae"/>
    <ds:schemaRef ds:uri="99c4e5f4-2320-437f-90ac-e9fbfb632c41"/>
  </ds:schemaRefs>
</ds:datastoreItem>
</file>

<file path=customXml/itemProps2.xml><?xml version="1.0" encoding="utf-8"?>
<ds:datastoreItem xmlns:ds="http://schemas.openxmlformats.org/officeDocument/2006/customXml" ds:itemID="{24412E90-54C5-4710-A934-5DAE60CC2B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c4e5f4-2320-437f-90ac-e9fbfb632c41"/>
    <ds:schemaRef ds:uri="e9be7614-28b8-48bb-b9ac-26e156fec1ae"/>
    <ds:schemaRef ds:uri="4c542f5a-f91c-4558-b3ec-b25f268a53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451AE74-6BB8-4E0E-B0FF-AB5F642D420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540</Words>
  <Application>Microsoft Office PowerPoint</Application>
  <PresentationFormat>Custom</PresentationFormat>
  <Paragraphs>155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Arial Black</vt:lpstr>
      <vt:lpstr>Calibri</vt:lpstr>
      <vt:lpstr>Manrope</vt:lpstr>
      <vt:lpstr>Manrope ExtraBold</vt:lpstr>
      <vt:lpstr>Manrope SemiBold</vt:lpstr>
      <vt:lpstr>Tahoma</vt:lpstr>
      <vt:lpstr>Office Theme</vt:lpstr>
      <vt:lpstr>Update on the development of Waterbeach Barracks</vt:lpstr>
      <vt:lpstr>The Big Picture</vt:lpstr>
      <vt:lpstr>The First Phase of Waterbeach</vt:lpstr>
      <vt:lpstr>Mere Way</vt:lpstr>
      <vt:lpstr>Stonebond</vt:lpstr>
      <vt:lpstr>CALA Homes</vt:lpstr>
      <vt:lpstr>Welcoming New Residents</vt:lpstr>
      <vt:lpstr>Next steps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 on the development of Waterbeach Barracks</dc:title>
  <dc:creator>Fiona Reardon-Rose</dc:creator>
  <cp:lastModifiedBy>Fiona Reardon-Rose</cp:lastModifiedBy>
  <cp:revision>1</cp:revision>
  <dcterms:created xsi:type="dcterms:W3CDTF">2023-06-07T08:18:31Z</dcterms:created>
  <dcterms:modified xsi:type="dcterms:W3CDTF">2023-06-07T13:38:04Z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2023-04-18T00:00:00Z</vt:filetime>
  </property>
  <property fmtid="{D5CDD505-2E9C-101B-9397-08002B2CF9AE}" pid="3" name="Creator">
    <vt:lpwstr>Adobe InDesign 18.0 (Windows)</vt:lpwstr>
  </property>
  <property fmtid="{D5CDD505-2E9C-101B-9397-08002B2CF9AE}" pid="4" name="LastSaved">
    <vt:filetime>2023-06-07T00:00:00Z</vt:filetime>
  </property>
  <property fmtid="{D5CDD505-2E9C-101B-9397-08002B2CF9AE}" pid="5" name="Producer">
    <vt:lpwstr>Adobe PDF Library 17.0</vt:lpwstr>
  </property>
  <property fmtid="{D5CDD505-2E9C-101B-9397-08002B2CF9AE}" pid="6" name="ContentTypeId">
    <vt:lpwstr>0x010100FA3FE410CA85BC47AED7067E7E786104</vt:lpwstr>
  </property>
  <property fmtid="{D5CDD505-2E9C-101B-9397-08002B2CF9AE}" pid="7" name="MediaServiceImageTags">
    <vt:lpwstr/>
  </property>
</Properties>
</file>