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70" r:id="rId5"/>
    <p:sldId id="369" r:id="rId6"/>
    <p:sldId id="416" r:id="rId7"/>
    <p:sldId id="415" r:id="rId8"/>
    <p:sldId id="398" r:id="rId9"/>
    <p:sldId id="4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13594-B140-412F-A8A8-63CA7C562B3B}" v="8" dt="2024-01-23T11:53:12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6606-E548-B1EB-D94D-12BA976F8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8C32F-736C-1151-29C0-12B26BFE5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6DD6F-D6E1-33C1-E48A-66C6B02D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6E87B-1B89-4692-15BC-68CB5851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E939F-2B88-2288-FFFE-83033CC6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5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3A0C-A766-91AB-19EE-0648A867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EB8A1-0A22-C228-6C90-9F0C51B49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EE04-572E-E322-A158-94BC2FEDF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B0F34-F422-CDAF-B056-73DE42FF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EA843-C319-BFB4-1BB1-B25BD48E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40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D5E1A6-3354-F311-967A-022B43F38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EF1F4-6859-BE46-2ABD-D53CBF2E4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1F3F0-E0BC-67EA-6E63-CF5C021D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ED0FF-2A72-02D3-4B6F-4E6C84D6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641ED-A8CE-A5C0-896F-0CF75239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1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B516-F2BC-19B7-37DE-EE9C92ED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40CA6-49DF-B6C0-1674-65FAC098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769F2-A046-47DC-AC84-078AA36E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C893A-31B3-833D-C69C-01AF6B37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499B7-1C0F-8357-7B28-55A38C60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8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ECF8-A30C-8EB4-02A9-84F16167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6C1AB-4C5E-F5C8-299F-6DBA3F789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FE5DE-E463-A181-53ED-497B63E1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229A0-3987-9C86-5A47-A9FDE1FD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83597-CE1C-012B-093A-9A34B975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97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5BAC-5FFA-C2BA-5693-E167B17D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84A8-AFE4-99BE-4DB9-BF677433C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B450C-CD44-D36F-F2F3-1CBC636D6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0D012-D70E-58C9-6B5D-6CBB1415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E35B6-D20A-3885-4F79-F278980E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EA2BF-40FE-9D99-CE84-D70D1EF1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01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A04B-1F5E-5FE5-5702-55B74428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11533-400A-D62F-3BAB-378F61C63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3258B-A529-B16F-F5F7-99B492E68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8400B-ABB2-E259-BEED-11995E095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2EF82-6CDE-7221-9D83-0DB06618D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5D8F2-75E1-58C6-FA1B-FC97FF7F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06BEC-1A56-E91F-B04F-CE5CE781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9ED59E-415D-16C5-1525-F668009C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7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F6AB-D4EA-9739-BACA-9BA4A7CA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D9B1A-7939-9BFF-9AAD-6E740B51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CEE35-704F-DC8D-7038-608CDC54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6F02E-1C58-1F52-54D8-D97F3296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5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AC21B-E4CF-F202-43ED-DD5A05D1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D2103-5283-940F-0F18-2EE419F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C1323-9CAC-FFAB-B868-44BACDC8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13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8569-697B-14FF-F54E-A4CE5701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7087B-1681-B18A-C2A6-34F480F6A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56CB3-D4D2-9F66-6E33-31F3657C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B0CE5-D883-2754-570D-00A195C7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CB0DB-45B1-ADAB-D68F-675A5163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EA6E9-AE5B-4666-48E4-F02CAF09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89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AD2E-29D3-83AA-B833-ACF6B7477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A76E8E-5797-A329-852D-9D926E6F5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1C044-7DE8-2E78-7B7C-5F5893EA7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A8357-E821-982E-3884-3F778DA4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7738B-E059-E8C8-6AE8-7AEAA74E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AE1A3-71BF-223F-1CF9-F9749E0C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3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A0D50-B550-A3BC-E7CB-C242512C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57113-F6F0-0C85-8933-3F5A31AAE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6737A-D06F-1DC8-E6D5-B66220220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C424F-53D7-4C8F-82B0-96A9EA479B89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4C6AD-F455-94BA-316C-0220F5E7E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1BDBA-3F10-BC59-81D4-01734209A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F3C52-0EE8-4234-AC33-E5D08EE99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43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F17F0-6E32-489E-A6F4-69A184421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9F518-6ECB-4F52-A8AD-CBAF2F17B606}"/>
              </a:ext>
            </a:extLst>
          </p:cNvPr>
          <p:cNvSpPr txBox="1"/>
          <p:nvPr/>
        </p:nvSpPr>
        <p:spPr>
          <a:xfrm>
            <a:off x="4383500" y="1863069"/>
            <a:ext cx="7356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BDDC70-5226-458C-AAE0-4C8263D7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36" y="5607006"/>
            <a:ext cx="1543921" cy="755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422745-03F5-8220-C697-27B1A117F165}"/>
              </a:ext>
            </a:extLst>
          </p:cNvPr>
          <p:cNvSpPr txBox="1"/>
          <p:nvPr/>
        </p:nvSpPr>
        <p:spPr>
          <a:xfrm>
            <a:off x="5019869" y="1278294"/>
            <a:ext cx="6083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Western Park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Sports Pavilion and Pitches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Cambridgeshire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Council </a:t>
            </a:r>
          </a:p>
        </p:txBody>
      </p:sp>
    </p:spTree>
    <p:extLst>
      <p:ext uri="{BB962C8B-B14F-4D97-AF65-F5344CB8AC3E}">
        <p14:creationId xmlns:p14="http://schemas.microsoft.com/office/powerpoint/2010/main" val="293550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tanding in front of a building">
            <a:extLst>
              <a:ext uri="{FF2B5EF4-FFF2-40B4-BE49-F238E27FC236}">
                <a16:creationId xmlns:a16="http://schemas.microsoft.com/office/drawing/2014/main" id="{C7C30DF0-1C03-F0E1-C8C7-0A8A8E274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75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lawn and grass&#10;&#10;Description automatically generated">
            <a:extLst>
              <a:ext uri="{FF2B5EF4-FFF2-40B4-BE49-F238E27FC236}">
                <a16:creationId xmlns:a16="http://schemas.microsoft.com/office/drawing/2014/main" id="{111BCEBB-9F8C-3FF2-AA22-31626D67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2C0E8-3251-F40B-BE3F-53DEC381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>
            <a:normAutofit/>
          </a:bodyPr>
          <a:lstStyle/>
          <a:p>
            <a:r>
              <a:rPr lang="en-GB" sz="5200"/>
              <a:t>Phase 1 Sports Pavilion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EE0B8-C962-DD0E-39F4-E828CCA3A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8" r="21292" b="3"/>
          <a:stretch/>
        </p:blipFill>
        <p:spPr bwMode="auto">
          <a:xfrm>
            <a:off x="182787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B86ADB3-B941-BE00-71B6-293EE3F56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36372" b="3"/>
          <a:stretch/>
        </p:blipFill>
        <p:spPr bwMode="auto">
          <a:xfrm>
            <a:off x="3180760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7268280-9BD9-A48C-B606-18C3C67E0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r="17275" b="3"/>
          <a:stretch/>
        </p:blipFill>
        <p:spPr bwMode="auto">
          <a:xfrm>
            <a:off x="6178733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6DBCD7BE-E638-2FA4-4E5D-4765A4525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r="34851" b="3"/>
          <a:stretch/>
        </p:blipFill>
        <p:spPr bwMode="auto">
          <a:xfrm>
            <a:off x="9176706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4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C74E-8F93-5DE9-63CB-C5DFFDF2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937"/>
            <a:ext cx="9394861" cy="791737"/>
          </a:xfrm>
        </p:spPr>
        <p:txBody>
          <a:bodyPr/>
          <a:lstStyle/>
          <a:p>
            <a:r>
              <a:rPr lang="en-GB" dirty="0"/>
              <a:t>Mobilisation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1FEF5-6E99-1EBB-07DD-ACD42F849042}"/>
              </a:ext>
            </a:extLst>
          </p:cNvPr>
          <p:cNvSpPr txBox="1"/>
          <p:nvPr/>
        </p:nvSpPr>
        <p:spPr>
          <a:xfrm>
            <a:off x="945931" y="2039007"/>
            <a:ext cx="212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of staff advert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B5EB2-BC64-A39D-DBDB-B4387B547BCF}"/>
              </a:ext>
            </a:extLst>
          </p:cNvPr>
          <p:cNvSpPr txBox="1"/>
          <p:nvPr/>
        </p:nvSpPr>
        <p:spPr>
          <a:xfrm>
            <a:off x="1072055" y="3762703"/>
            <a:ext cx="16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Plan for licence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A8717-304B-5D77-4D8F-4F72EE15CF64}"/>
              </a:ext>
            </a:extLst>
          </p:cNvPr>
          <p:cNvSpPr txBox="1"/>
          <p:nvPr/>
        </p:nvSpPr>
        <p:spPr>
          <a:xfrm>
            <a:off x="1072055" y="5349766"/>
            <a:ext cx="17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Activation event</a:t>
            </a:r>
          </a:p>
        </p:txBody>
      </p:sp>
    </p:spTree>
    <p:extLst>
      <p:ext uri="{BB962C8B-B14F-4D97-AF65-F5344CB8AC3E}">
        <p14:creationId xmlns:p14="http://schemas.microsoft.com/office/powerpoint/2010/main" val="225395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C74E-8F93-5DE9-63CB-C5DFFDF2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937"/>
            <a:ext cx="9394861" cy="791737"/>
          </a:xfrm>
        </p:spPr>
        <p:txBody>
          <a:bodyPr/>
          <a:lstStyle/>
          <a:p>
            <a:r>
              <a:rPr lang="en-GB" dirty="0"/>
              <a:t>Booking Page</a:t>
            </a:r>
          </a:p>
        </p:txBody>
      </p:sp>
    </p:spTree>
    <p:extLst>
      <p:ext uri="{BB962C8B-B14F-4D97-AF65-F5344CB8AC3E}">
        <p14:creationId xmlns:p14="http://schemas.microsoft.com/office/powerpoint/2010/main" val="4146972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03f480-3f88-459c-b49a-9b43c245f62b">
      <Terms xmlns="http://schemas.microsoft.com/office/infopath/2007/PartnerControls"/>
    </lcf76f155ced4ddcb4097134ff3c332f>
    <TaxCatchAll xmlns="beb81e68-8582-4e5b-a4f6-edcf914ba6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4E713C40A6442B05ACE88E3F8C01D" ma:contentTypeVersion="15" ma:contentTypeDescription="Create a new document." ma:contentTypeScope="" ma:versionID="7831aaa16b465dc1889945653af4e518">
  <xsd:schema xmlns:xsd="http://www.w3.org/2001/XMLSchema" xmlns:xs="http://www.w3.org/2001/XMLSchema" xmlns:p="http://schemas.microsoft.com/office/2006/metadata/properties" xmlns:ns2="1d03f480-3f88-459c-b49a-9b43c245f62b" xmlns:ns3="beb81e68-8582-4e5b-a4f6-edcf914ba655" targetNamespace="http://schemas.microsoft.com/office/2006/metadata/properties" ma:root="true" ma:fieldsID="c6ba63387180aff2b6b20c77b8845b4c" ns2:_="" ns3:_="">
    <xsd:import namespace="1d03f480-3f88-459c-b49a-9b43c245f62b"/>
    <xsd:import namespace="beb81e68-8582-4e5b-a4f6-edcf914ba65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3f480-3f88-459c-b49a-9b43c245f62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b97ddb5-ea2d-41f4-9e8e-bc0c5aea4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81e68-8582-4e5b-a4f6-edcf914ba65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c8b7d4e-f310-4336-ad78-3dee9ad8acc5}" ma:internalName="TaxCatchAll" ma:showField="CatchAllData" ma:web="beb81e68-8582-4e5b-a4f6-edcf914ba6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4FBDE1-B00E-4E75-9C43-652DFC5D38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099292-F610-4CC3-A493-8F78977FC109}">
  <ds:schemaRefs>
    <ds:schemaRef ds:uri="http://schemas.microsoft.com/office/2006/metadata/properties"/>
    <ds:schemaRef ds:uri="http://schemas.microsoft.com/office/infopath/2007/PartnerControls"/>
    <ds:schemaRef ds:uri="1d03f480-3f88-459c-b49a-9b43c245f62b"/>
    <ds:schemaRef ds:uri="beb81e68-8582-4e5b-a4f6-edcf914ba655"/>
  </ds:schemaRefs>
</ds:datastoreItem>
</file>

<file path=customXml/itemProps3.xml><?xml version="1.0" encoding="utf-8"?>
<ds:datastoreItem xmlns:ds="http://schemas.openxmlformats.org/officeDocument/2006/customXml" ds:itemID="{CDFE2B4B-4F7A-45A3-8B6E-22B0BBE07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3f480-3f88-459c-b49a-9b43c245f62b"/>
    <ds:schemaRef ds:uri="beb81e68-8582-4e5b-a4f6-edcf914ba6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26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Phase 1 Sports Pavilion</vt:lpstr>
      <vt:lpstr>Mobilisation</vt:lpstr>
      <vt:lpstr>Booking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Gibbons</dc:creator>
  <cp:lastModifiedBy>Chris James</cp:lastModifiedBy>
  <cp:revision>6</cp:revision>
  <dcterms:created xsi:type="dcterms:W3CDTF">2023-10-03T16:06:07Z</dcterms:created>
  <dcterms:modified xsi:type="dcterms:W3CDTF">2024-02-07T15:18:15Z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0x010100D2A4E713C40A6442B05ACE88E3F8C01D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